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vide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66" r:id="rId11"/>
    <p:sldId id="267" r:id="rId12"/>
    <p:sldId id="268" r:id="rId13"/>
    <p:sldId id="270" r:id="rId14"/>
    <p:sldId id="273" r:id="rId15"/>
    <p:sldId id="271" r:id="rId16"/>
    <p:sldId id="274" r:id="rId17"/>
    <p:sldId id="280" r:id="rId18"/>
    <p:sldId id="275" r:id="rId19"/>
    <p:sldId id="276" r:id="rId20"/>
    <p:sldId id="277" r:id="rId21"/>
    <p:sldId id="256" r:id="rId22"/>
    <p:sldId id="272" r:id="rId23"/>
    <p:sldId id="282" r:id="rId24"/>
    <p:sldId id="283" r:id="rId25"/>
    <p:sldId id="281" r:id="rId26"/>
    <p:sldId id="269" r:id="rId27"/>
    <p:sldId id="264" r:id="rId28"/>
    <p:sldId id="26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8.wdp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9.wdp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microsoft.com/office/2007/relationships/hdphoto" Target="../media/hdphoto2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microsoft.com/office/2007/relationships/hdphoto" Target="../media/hdphoto20.wdp"/><Relationship Id="rId4" Type="http://schemas.openxmlformats.org/officeDocument/2006/relationships/image" Target="../media/image38.png"/><Relationship Id="rId9" Type="http://schemas.microsoft.com/office/2007/relationships/hdphoto" Target="../media/hdphoto22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microsoft.com/office/2007/relationships/hdphoto" Target="../media/hdphoto2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microsoft.com/office/2007/relationships/hdphoto" Target="../media/hdphoto24.wdp"/><Relationship Id="rId4" Type="http://schemas.openxmlformats.org/officeDocument/2006/relationships/image" Target="../media/image45.png"/><Relationship Id="rId9" Type="http://schemas.microsoft.com/office/2007/relationships/hdphoto" Target="../media/hdphoto26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9.wdp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8.wdp"/><Relationship Id="rId11" Type="http://schemas.microsoft.com/office/2007/relationships/hdphoto" Target="../media/hdphoto30.wdp"/><Relationship Id="rId5" Type="http://schemas.openxmlformats.org/officeDocument/2006/relationships/image" Target="../media/image49.png"/><Relationship Id="rId10" Type="http://schemas.openxmlformats.org/officeDocument/2006/relationships/image" Target="../media/image52.png"/><Relationship Id="rId4" Type="http://schemas.microsoft.com/office/2007/relationships/hdphoto" Target="../media/hdphoto27.wdp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2.wdp"/><Relationship Id="rId5" Type="http://schemas.openxmlformats.org/officeDocument/2006/relationships/image" Target="../media/image54.png"/><Relationship Id="rId4" Type="http://schemas.microsoft.com/office/2007/relationships/hdphoto" Target="../media/hdphoto31.wdp"/><Relationship Id="rId9" Type="http://schemas.microsoft.com/office/2007/relationships/hdphoto" Target="../media/hdphoto33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6.wdp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12" Type="http://schemas.microsoft.com/office/2007/relationships/hdphoto" Target="../media/hdphoto38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5.wdp"/><Relationship Id="rId11" Type="http://schemas.openxmlformats.org/officeDocument/2006/relationships/image" Target="../media/image61.jpeg"/><Relationship Id="rId5" Type="http://schemas.openxmlformats.org/officeDocument/2006/relationships/image" Target="../media/image58.png"/><Relationship Id="rId10" Type="http://schemas.microsoft.com/office/2007/relationships/hdphoto" Target="../media/hdphoto37.wdp"/><Relationship Id="rId4" Type="http://schemas.microsoft.com/office/2007/relationships/hdphoto" Target="../media/hdphoto34.wdp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9.wdp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42.wdp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1.wdp"/><Relationship Id="rId5" Type="http://schemas.openxmlformats.org/officeDocument/2006/relationships/image" Target="../media/image64.png"/><Relationship Id="rId4" Type="http://schemas.microsoft.com/office/2007/relationships/hdphoto" Target="../media/hdphoto40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45.wdp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4.wdp"/><Relationship Id="rId5" Type="http://schemas.openxmlformats.org/officeDocument/2006/relationships/image" Target="../media/image67.png"/><Relationship Id="rId4" Type="http://schemas.microsoft.com/office/2007/relationships/hdphoto" Target="../media/hdphoto43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3.mp3"/><Relationship Id="rId7" Type="http://schemas.openxmlformats.org/officeDocument/2006/relationships/image" Target="../media/image69.png"/><Relationship Id="rId2" Type="http://schemas.microsoft.com/office/2007/relationships/media" Target="../media/media2.bin"/><Relationship Id="rId1" Type="http://schemas.openxmlformats.org/officeDocument/2006/relationships/video" Target="NULL" TargetMode="Externa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microsoft.com/office/2007/relationships/hdphoto" Target="../media/hdphoto46.wdp"/><Relationship Id="rId4" Type="http://schemas.openxmlformats.org/officeDocument/2006/relationships/audio" Target="../media/media3.mp3"/><Relationship Id="rId9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7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9.wdp"/><Relationship Id="rId5" Type="http://schemas.openxmlformats.org/officeDocument/2006/relationships/image" Target="../media/image82.png"/><Relationship Id="rId4" Type="http://schemas.microsoft.com/office/2007/relationships/hdphoto" Target="../media/hdphoto48.wdp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52.wdp"/><Relationship Id="rId3" Type="http://schemas.openxmlformats.org/officeDocument/2006/relationships/image" Target="../media/image83.png"/><Relationship Id="rId7" Type="http://schemas.openxmlformats.org/officeDocument/2006/relationships/image" Target="../media/image8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1.wdp"/><Relationship Id="rId5" Type="http://schemas.openxmlformats.org/officeDocument/2006/relationships/image" Target="../media/image84.png"/><Relationship Id="rId4" Type="http://schemas.microsoft.com/office/2007/relationships/hdphoto" Target="../media/hdphoto50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5.wdp"/><Relationship Id="rId10" Type="http://schemas.microsoft.com/office/2007/relationships/hdphoto" Target="../media/hdphoto7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microsoft.com/office/2007/relationships/hdphoto" Target="../media/hdphoto9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microsoft.com/office/2007/relationships/hdphoto" Target="../media/hdphoto8.wdp"/><Relationship Id="rId4" Type="http://schemas.openxmlformats.org/officeDocument/2006/relationships/image" Target="../media/image18.png"/><Relationship Id="rId9" Type="http://schemas.microsoft.com/office/2007/relationships/hdphoto" Target="../media/hdphoto10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image" Target="../media/image21.png"/><Relationship Id="rId7" Type="http://schemas.openxmlformats.org/officeDocument/2006/relationships/image" Target="../media/image2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0" Type="http://schemas.microsoft.com/office/2007/relationships/hdphoto" Target="../media/hdphoto14.wdp"/><Relationship Id="rId4" Type="http://schemas.microsoft.com/office/2007/relationships/hdphoto" Target="../media/hdphoto11.wdp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7.wdp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54"/>
          <a:stretch/>
        </p:blipFill>
        <p:spPr bwMode="auto">
          <a:xfrm>
            <a:off x="-16808" y="20175"/>
            <a:ext cx="9144000" cy="693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260648"/>
            <a:ext cx="8532439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Бібліотека Глухівського національного педагогічного університету пропонує ознайомитися з </a:t>
            </a:r>
            <a:r>
              <a:rPr lang="ru-RU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виставкою: </a:t>
            </a:r>
            <a:endParaRPr lang="ru-RU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60418"/>
            <a:ext cx="8015566" cy="4055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700808"/>
            <a:ext cx="7200800" cy="2862322"/>
          </a:xfrm>
          <a:prstGeom prst="rect">
            <a:avLst/>
          </a:prstGeom>
          <a:solidFill>
            <a:schemeClr val="bg2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Майстер історичного </a:t>
            </a:r>
            <a:r>
              <a:rPr lang="ru-RU" sz="600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роману</a:t>
            </a:r>
            <a:endParaRPr lang="ru-RU" sz="600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832" y="3890067"/>
            <a:ext cx="2663512" cy="298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videoplayback (1)-0-180.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7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74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" t="4512" r="2088" b="4640"/>
          <a:stretch/>
        </p:blipFill>
        <p:spPr bwMode="auto">
          <a:xfrm>
            <a:off x="0" y="1344664"/>
            <a:ext cx="9144000" cy="553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39434" y="-333611"/>
            <a:ext cx="5038983" cy="482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-39688"/>
            <a:ext cx="5645072" cy="14773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Після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армії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працював секретарем газети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"Радянська думка" 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Черкасах. 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1927-го року переїхав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Києва,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працював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 республіканських газетах та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журналах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5" name="Picture 3" descr="C:\Documents and Settings\admin\Рабочий стол\124711578__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33" y="864914"/>
            <a:ext cx="3420381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9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99" y="314299"/>
            <a:ext cx="2909495" cy="397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05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69"/>
          <a:stretch/>
        </p:blipFill>
        <p:spPr bwMode="auto">
          <a:xfrm>
            <a:off x="4572000" y="1311819"/>
            <a:ext cx="4572000" cy="554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0"/>
            <a:ext cx="4572000" cy="14773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1941-го року, відмовившись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від броні, Семен Дмитрович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лав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захисників Батьківщини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. 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Дружина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і 11-річна донька Оксана евакуювались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Уфи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38251" y="313327"/>
            <a:ext cx="6941612" cy="614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67"/>
          <a:stretch/>
        </p:blipFill>
        <p:spPr bwMode="auto">
          <a:xfrm>
            <a:off x="389731" y="766480"/>
            <a:ext cx="3888000" cy="5720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39688"/>
            <a:ext cx="9144000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рацював кореспондентом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фронтових газет. на цей час припадають його повісті з воєнної тематики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: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«Україна кличе» (1943) </a:t>
            </a:r>
            <a:endParaRPr lang="ru-RU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«Подарунок з України» (1944)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1496219" y="-477038"/>
            <a:ext cx="6151563" cy="914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3719" b="6073"/>
          <a:stretch/>
        </p:blipFill>
        <p:spPr bwMode="auto">
          <a:xfrm>
            <a:off x="1353736" y="2204864"/>
            <a:ext cx="6982896" cy="399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8" y="560476"/>
            <a:ext cx="1513924" cy="197208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C:\Documents and Settings\admin\Рабочий стол\картинки\ukrmova_zno_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37338"/>
            <a:ext cx="490150" cy="28184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71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6331"/>
            <a:ext cx="9144000" cy="6211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1" y="666155"/>
            <a:ext cx="6093635" cy="409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09107"/>
            <a:ext cx="4265091" cy="3059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1944-го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року був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тяжко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поранений 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госпіталізований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9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6633"/>
            <a:ext cx="8064896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Після війни Скляренко займав посаду відповідального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секретаря Спілки письменників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України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79423" y="1473458"/>
            <a:ext cx="6096000" cy="4806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86"/>
          <a:stretch/>
        </p:blipFill>
        <p:spPr bwMode="auto">
          <a:xfrm>
            <a:off x="539552" y="1628800"/>
            <a:ext cx="3087041" cy="489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100000" l="0" r="97876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101" y="2276872"/>
            <a:ext cx="4913899" cy="481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8889" l="2500" r="9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570" y="828880"/>
            <a:ext cx="5354960" cy="4016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94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0" y="-79376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775476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Міцна дружба зв`язувала його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Максимом Рильським, Остапом Вишнею, Павлом Тичиною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905" y="3497768"/>
            <a:ext cx="2084753" cy="2971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912" y="842569"/>
            <a:ext cx="3410904" cy="195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09" y="2761010"/>
            <a:ext cx="2123411" cy="313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984" y="646331"/>
            <a:ext cx="481012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08" y="1412776"/>
            <a:ext cx="3391539" cy="4816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81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6851"/>
            <a:ext cx="4283968" cy="716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82" r="1658" b="3909"/>
          <a:stretch/>
        </p:blipFill>
        <p:spPr bwMode="auto">
          <a:xfrm>
            <a:off x="2061522" y="1097320"/>
            <a:ext cx="7082478" cy="58003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710571" y="-1823211"/>
            <a:ext cx="1953895" cy="49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2704"/>
            <a:ext cx="4104456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Семен Дмитрович Скляренко залишив помітний слід в українській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літературі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154" y="1434480"/>
            <a:ext cx="3537846" cy="548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28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739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0"/>
            <a:ext cx="8496944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Кращі оповідання і мініатюри, написані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роки війни, ввійшли до збірки «Рапорт» (1945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)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004739"/>
            <a:ext cx="6768752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1948-го року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виходить збірка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нарисів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«Орлині крила»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772816"/>
            <a:ext cx="5760640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1954-го року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вийшов роман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Карпати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»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65" y="4078535"/>
            <a:ext cx="1733550" cy="26384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971" y="3879384"/>
            <a:ext cx="1876425" cy="24384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82" t="15061" r="16558" b="16231"/>
          <a:stretch/>
        </p:blipFill>
        <p:spPr bwMode="auto">
          <a:xfrm>
            <a:off x="548641" y="1327903"/>
            <a:ext cx="2118360" cy="310920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40" y="2988915"/>
            <a:ext cx="1762125" cy="26003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C:\Documents and Settings\admin\Рабочий стол\картинки\ddd1992166484a1a9e553bdc96da9d5e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45" y="4437112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7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964488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Найвідоміші твори - історичні романи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розповідають про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становлення Київської держави 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Х-ХІ ст.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63" y="930578"/>
            <a:ext cx="7997073" cy="5797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2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036496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романі «Святослав» описаний дивовижний світ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епохи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мудрої княгині Ольги та її сина Святослава (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942—972)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5" y="806976"/>
            <a:ext cx="7773041" cy="588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07" y="3562561"/>
            <a:ext cx="1927712" cy="310394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317" y="726584"/>
            <a:ext cx="1621893" cy="252294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51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92387"/>
            <a:ext cx="8712968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Семен Д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мирович </a:t>
            </a: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Скляренко 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— </a:t>
            </a: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український 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письменник, </a:t>
            </a: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кіносценарист, 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журналіст</a:t>
            </a:r>
            <a:endParaRPr lang="ru-RU" sz="200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8608" y="646330"/>
            <a:ext cx="9144000" cy="6481211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8000"/>
                    </a14:imgEffect>
                    <a14:imgEffect>
                      <a14:brightnessContrast bright="1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6" r="8893" b="4130"/>
          <a:stretch/>
        </p:blipFill>
        <p:spPr bwMode="auto">
          <a:xfrm>
            <a:off x="1135174" y="1500952"/>
            <a:ext cx="7200800" cy="4771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6"/>
          <a:stretch/>
        </p:blipFill>
        <p:spPr bwMode="auto">
          <a:xfrm>
            <a:off x="6767656" y="5070170"/>
            <a:ext cx="2362200" cy="1827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86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92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188640"/>
            <a:ext cx="6192688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Великий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князь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Київський Святослав -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визначний політичний діяч і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воєначальник…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Людина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зі своїми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мріями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, болем та любов’ю до ключниці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Малуші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029" y="2741283"/>
            <a:ext cx="2291942" cy="365680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37" t="-421" r="19137" b="421"/>
          <a:stretch/>
        </p:blipFill>
        <p:spPr bwMode="auto">
          <a:xfrm>
            <a:off x="6410632" y="3264297"/>
            <a:ext cx="2179320" cy="35306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64" y="277441"/>
            <a:ext cx="2924404" cy="475215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70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Скляренко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6675.364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5510" y="116632"/>
            <a:ext cx="8832980" cy="6624735"/>
          </a:xfrm>
          <a:prstGeom prst="rect">
            <a:avLst/>
          </a:prstGeom>
        </p:spPr>
      </p:pic>
      <p:pic>
        <p:nvPicPr>
          <p:cNvPr id="3" name="videoplayback (1)-248.3-308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>
                  <p14:fade in="1500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23" r="5901" b="7666"/>
          <a:stretch/>
        </p:blipFill>
        <p:spPr bwMode="auto">
          <a:xfrm>
            <a:off x="611560" y="476672"/>
            <a:ext cx="1152128" cy="1669895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95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>
        <p:strips dir="ru"/>
      </p:transition>
    </mc:Choice>
    <mc:Fallback xmlns="">
      <p:transition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0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409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43396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9434" numSld="999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7824" y="260648"/>
            <a:ext cx="6048672" cy="175432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«Володимир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» - логічне продовження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роману «Святослав». </a:t>
            </a:r>
            <a:endParaRPr lang="ru-RU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Головний герой - син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великого князя Святослава і рабині Малуші — вольова людина з багатогранним суперечливим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характером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485250" cy="386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90859"/>
            <a:ext cx="22860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62384"/>
            <a:ext cx="17716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69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44000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" y="1595855"/>
            <a:ext cx="9144000" cy="530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 descr="C:\Documents and Settings\admin\Рабочий стол\картинки\1846925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00" y="-243409"/>
            <a:ext cx="9151600" cy="183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944" y="-42863"/>
            <a:ext cx="3528839" cy="447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85857"/>
            <a:ext cx="2232248" cy="34163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тяжких походах він ствердив єдність руських земель, зумів запровадити нову віру — християнство, дбаючи про майбутні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покоління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29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pole-leto-lug-tsvet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" y="10656"/>
            <a:ext cx="9145136" cy="690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8" r="3698" b="3333"/>
          <a:stretch/>
        </p:blipFill>
        <p:spPr bwMode="auto">
          <a:xfrm>
            <a:off x="3059832" y="692696"/>
            <a:ext cx="2743200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70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Рабочий стол\tmb_190521_92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26" t="30251"/>
          <a:stretch/>
        </p:blipFill>
        <p:spPr bwMode="auto">
          <a:xfrm>
            <a:off x="467544" y="3686904"/>
            <a:ext cx="2843808" cy="298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5" t="37026" r="4518" b="3150"/>
          <a:stretch/>
        </p:blipFill>
        <p:spPr bwMode="auto">
          <a:xfrm>
            <a:off x="6012160" y="188640"/>
            <a:ext cx="2844838" cy="2844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49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8" y="-10264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50635"/>
            <a:ext cx="3960441" cy="258532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Помер письменник від інсульту. Один інсульт він переніс, а другий, що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стався 8 березня 1962 року, відібрав у Семена Дмитровича життя. Поховано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Києві на Байковому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кладовищі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145" y="150635"/>
            <a:ext cx="2748855" cy="6615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8" r="2131" b="3940"/>
          <a:stretch/>
        </p:blipFill>
        <p:spPr bwMode="auto">
          <a:xfrm>
            <a:off x="323528" y="3059053"/>
            <a:ext cx="5805252" cy="3707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3819"/>
            <a:ext cx="1772804" cy="2675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69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full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33"/>
            <a:ext cx="9144000" cy="686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663" y="4352328"/>
            <a:ext cx="2749013" cy="37411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www.ukrlib.com.ua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88640"/>
            <a:ext cx="3509255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Інтернет ресурси: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4879" y="1052736"/>
            <a:ext cx="203555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onlyart.org.ua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664" y="4991820"/>
            <a:ext cx="2749012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ukrclassic.com.ua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982998"/>
            <a:ext cx="5036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www.ukrlib.com.ua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663" y="5589240"/>
            <a:ext cx="27490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book-ye.com.ua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54097" y="5094476"/>
            <a:ext cx="27249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www.youtube.com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6152634"/>
            <a:ext cx="5256584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krushinska-school.edukit.kiev.ua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664" y="6152634"/>
            <a:ext cx="30062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ist.zolotonosha.ck.ua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5576216" y="5589240"/>
            <a:ext cx="260279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nlu.org.ua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54096" y="4539386"/>
            <a:ext cx="272491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docs.google.com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4624" y="717847"/>
            <a:ext cx="8352928" cy="76944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6146" name="Picture 2" descr="C:\Documents and Settings\admin\Рабочий стол\image_8601031802442549519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64" y="1478280"/>
            <a:ext cx="9008076" cy="50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2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856984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Його дід,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також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Семен, нащадок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Прохорівської козацької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сотні на Черкащині мав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двох синів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– Дмитра та Афанасія 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636261"/>
            <a:ext cx="9169400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Documents and Settings\admin\Рабочий стол\картинки\31969805_172765646756072_8721273862982991872_n-фхд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796630" cy="4520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01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640960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Дмитро дуже любив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Дніпро… 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Згодом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пішов працювати на річковий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пароплав.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Створив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сім`ю у 36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років. 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Дружиною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стала 18-річна Євдокія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Стоянова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824" y="860812"/>
            <a:ext cx="916940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84" b="16689"/>
          <a:stretch/>
        </p:blipFill>
        <p:spPr bwMode="auto">
          <a:xfrm>
            <a:off x="827584" y="1983136"/>
            <a:ext cx="7946345" cy="4465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42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8568952" cy="14773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26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вересня 1901-го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року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 пароплаві «Ратмир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»,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неподалік від села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Келеберди,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подружжя Скляренків народився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син,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якого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назвали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Семеном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" y="701908"/>
            <a:ext cx="917575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31463"/>
            <a:ext cx="7560840" cy="474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9" t="5087" r="26586" b="36490"/>
          <a:stretch/>
        </p:blipFill>
        <p:spPr bwMode="auto">
          <a:xfrm>
            <a:off x="179512" y="4183810"/>
            <a:ext cx="2467162" cy="2713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239" y="1528840"/>
            <a:ext cx="3312369" cy="123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admin\Рабочий стол\ребенок-в-по-е-пшеницы-62457065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5899" t="-203" r="35921" b="12091"/>
          <a:stretch/>
        </p:blipFill>
        <p:spPr bwMode="auto">
          <a:xfrm>
            <a:off x="5147556" y="4093978"/>
            <a:ext cx="39964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92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568952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…Навчався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 місцевій школі, потім — у Золотоніській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гімназії. Допитливий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і наполегливий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багато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читав, зокрема класику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української та російської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літератури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10" y="716796"/>
            <a:ext cx="917575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5978756" cy="448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44" y="1596144"/>
            <a:ext cx="3443124" cy="4681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677" b="96237" l="9926" r="89706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154" y="4267366"/>
            <a:ext cx="4328261" cy="295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42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8280920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Під час навчання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з`явився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потяг до письменства.</a:t>
            </a:r>
          </a:p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1919-го року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 Золотоніській повітовій газеті «Голос труда»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вийшов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вірш</a:t>
            </a:r>
          </a:p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Скляренка «Гімн праці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»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37" y="898281"/>
            <a:ext cx="2906415" cy="425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250" y="3294043"/>
            <a:ext cx="6352750" cy="3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Documents and Settings\admin\Рабочий стол\xudozhnik_Yurij_Pacan_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29" y="3140969"/>
            <a:ext cx="4749665" cy="3588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701" b="89691" l="9653" r="89961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0000">
            <a:off x="5027907" y="896838"/>
            <a:ext cx="4528709" cy="339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1246016" y="1666515"/>
            <a:ext cx="5931886" cy="166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 rot="900000">
            <a:off x="1856789" y="1941223"/>
            <a:ext cx="4710339" cy="110799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6600">
                <a:solidFill>
                  <a:schemeClr val="accent6">
                    <a:lumMod val="75000"/>
                  </a:schemeClr>
                </a:solidFill>
                <a:latin typeface="Garamond" pitchFamily="18" charset="0"/>
              </a:rPr>
              <a:t>Гімн праці</a:t>
            </a:r>
          </a:p>
        </p:txBody>
      </p:sp>
    </p:spTree>
    <p:extLst>
      <p:ext uri="{BB962C8B-B14F-4D97-AF65-F5344CB8AC3E}">
        <p14:creationId xmlns:p14="http://schemas.microsoft.com/office/powerpoint/2010/main" val="265761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priroda-peizazh-krasota-pshenitsa-pole-tropink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6" y="1098080"/>
            <a:ext cx="9144000" cy="575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4585" y="-39687"/>
            <a:ext cx="568863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13" y="548680"/>
            <a:ext cx="3612939" cy="486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-39688"/>
            <a:ext cx="4950336" cy="14773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Після закінчення гімназії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повернувся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рідного села,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працював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бібліотекарем,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учителював, друкувався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 періодичній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пресі</a:t>
            </a:r>
            <a:endParaRPr lang="ru-RU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2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88"/>
            <a:ext cx="9144000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8424936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1921-го року Скляренко навчався у Київському політехнічному інституті,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 через півроку його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призвали </a:t>
            </a:r>
            <a:r>
              <a:rPr lang="ru-RU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до лав Червоної Армії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762963"/>
            <a:ext cx="917575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84" y="1656152"/>
            <a:ext cx="7475392" cy="4602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94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trips dir="ru"/>
      </p:transition>
    </mc:Choice>
    <mc:Fallback xmlns="">
      <p:transition spd="slow" advClick="0" advTm="7000">
        <p:strips dir="r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480</Words>
  <Application>Microsoft Office PowerPoint</Application>
  <PresentationFormat>Экран (4:3)</PresentationFormat>
  <Paragraphs>60</Paragraphs>
  <Slides>28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102</cp:revision>
  <dcterms:modified xsi:type="dcterms:W3CDTF">2021-09-21T10:10:44Z</dcterms:modified>
</cp:coreProperties>
</file>