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6" r:id="rId2"/>
    <p:sldId id="297" r:id="rId3"/>
    <p:sldId id="268" r:id="rId4"/>
    <p:sldId id="293" r:id="rId5"/>
    <p:sldId id="256" r:id="rId6"/>
    <p:sldId id="259" r:id="rId7"/>
    <p:sldId id="290" r:id="rId8"/>
    <p:sldId id="258" r:id="rId9"/>
    <p:sldId id="295" r:id="rId10"/>
    <p:sldId id="298" r:id="rId11"/>
    <p:sldId id="263" r:id="rId12"/>
    <p:sldId id="261" r:id="rId13"/>
    <p:sldId id="286" r:id="rId14"/>
    <p:sldId id="262" r:id="rId15"/>
    <p:sldId id="257" r:id="rId16"/>
    <p:sldId id="266" r:id="rId17"/>
    <p:sldId id="265" r:id="rId18"/>
    <p:sldId id="267" r:id="rId19"/>
    <p:sldId id="271" r:id="rId20"/>
    <p:sldId id="287" r:id="rId21"/>
    <p:sldId id="294" r:id="rId22"/>
    <p:sldId id="288" r:id="rId23"/>
    <p:sldId id="289" r:id="rId24"/>
    <p:sldId id="270" r:id="rId25"/>
    <p:sldId id="272" r:id="rId26"/>
    <p:sldId id="274" r:id="rId27"/>
    <p:sldId id="275" r:id="rId28"/>
    <p:sldId id="273" r:id="rId29"/>
    <p:sldId id="282" r:id="rId30"/>
    <p:sldId id="281" r:id="rId31"/>
    <p:sldId id="283" r:id="rId32"/>
    <p:sldId id="299" r:id="rId33"/>
    <p:sldId id="285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0" autoAdjust="0"/>
    <p:restoredTop sz="94667" autoAdjust="0"/>
  </p:normalViewPr>
  <p:slideViewPr>
    <p:cSldViewPr>
      <p:cViewPr>
        <p:scale>
          <a:sx n="70" d="100"/>
          <a:sy n="70" d="100"/>
        </p:scale>
        <p:origin x="-1218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10" Type="http://schemas.openxmlformats.org/officeDocument/2006/relationships/image" Target="../media/image6.gif"/><Relationship Id="rId4" Type="http://schemas.openxmlformats.org/officeDocument/2006/relationships/image" Target="../media/image2.jpe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gif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gif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gif"/><Relationship Id="rId4" Type="http://schemas.openxmlformats.org/officeDocument/2006/relationships/image" Target="../media/image9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8.png"/><Relationship Id="rId5" Type="http://schemas.openxmlformats.org/officeDocument/2006/relationships/image" Target="../media/image97.jpe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gif"/><Relationship Id="rId5" Type="http://schemas.openxmlformats.org/officeDocument/2006/relationships/image" Target="../media/image106.gif"/><Relationship Id="rId4" Type="http://schemas.openxmlformats.org/officeDocument/2006/relationships/image" Target="../media/image10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admin\Рабочий стол\Україна\153153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904"/>
          <a:stretch/>
        </p:blipFill>
        <p:spPr bwMode="auto">
          <a:xfrm>
            <a:off x="-10689" y="-47954"/>
            <a:ext cx="9154689" cy="16973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" name="Прямоугольник 1"/>
          <p:cNvSpPr/>
          <p:nvPr/>
        </p:nvSpPr>
        <p:spPr>
          <a:xfrm flipV="1">
            <a:off x="1835696" y="1563182"/>
            <a:ext cx="7056784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4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admin\Рабочий стол\1524725201_1b-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9" y="1650475"/>
            <a:ext cx="912495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горящая+свеча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8" y="4845139"/>
            <a:ext cx="1815829" cy="200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На Чорнобиль журавлі летіли (online-audio-converter.com)-3.2-283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18434" name="Picture 2" descr="C:\Documents and Settings\admin\Рабочий стол\картинки\slotmachine_fire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-341201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0689" y="116632"/>
            <a:ext cx="91546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Чорнобиль – скорбота пам’яті людської</a:t>
            </a:r>
          </a:p>
        </p:txBody>
      </p:sp>
    </p:spTree>
    <p:extLst>
      <p:ext uri="{BB962C8B-B14F-4D97-AF65-F5344CB8AC3E}">
        <p14:creationId xmlns:p14="http://schemas.microsoft.com/office/powerpoint/2010/main" val="126259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14:prism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4" y="404664"/>
            <a:ext cx="1475656" cy="2084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6" y="2489321"/>
            <a:ext cx="1725396" cy="268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42" y="443711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7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3"/>
            <a:ext cx="381642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Руди́й ліс </a:t>
            </a:r>
            <a:r>
              <a:rPr lang="vi-V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близько 10 км² території дерев, прилеглих до Чорнобильської </a:t>
            </a:r>
            <a:r>
              <a:rPr lang="vi-VN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АЕС</a:t>
            </a:r>
            <a:r>
              <a:rPr lang="uk-UA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vi-VN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Висока </a:t>
            </a:r>
            <a:r>
              <a:rPr lang="vi-V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доза поглинутої радіації призвела до загибелі </a:t>
            </a:r>
            <a:r>
              <a:rPr lang="uk-UA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рослинност</a:t>
            </a:r>
            <a:r>
              <a:rPr lang="uk-UA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vi-VN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vi-VN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забарвлення їх у </a:t>
            </a:r>
            <a:r>
              <a:rPr lang="vi-VN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буро-червоний колір</a:t>
            </a:r>
            <a:endParaRPr lang="uk-UA" sz="20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uk-UA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uk-UA" sz="20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осна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починає гинути при дозі 10 Гр, а людині достатньо всього 4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089" y="3284984"/>
            <a:ext cx="4876800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47734"/>
            <a:ext cx="4995450" cy="2815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07" y="5157192"/>
            <a:ext cx="1566863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521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катастрофи станція не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працювала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місяців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ериторію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дезактивували, спорудили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саркофаг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4-ий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енергоблок</a:t>
            </a:r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786" y="1703662"/>
            <a:ext cx="3553162" cy="2661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18" y="4216695"/>
            <a:ext cx="3949785" cy="2641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8207"/>
            <a:ext cx="3583499" cy="238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96" y="4132995"/>
            <a:ext cx="4371914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49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96136" y="260648"/>
            <a:ext cx="28083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Будівництво відбувалось за допомогою кранів з радіоуправлінням. Розвідку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здійснювала  людина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свинцевій камері, яку на великій швидкості проносили над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реактором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жоден розвідник до сьогодні не дожив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38" y="188640"/>
            <a:ext cx="514137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341" y="2738077"/>
            <a:ext cx="3540965" cy="411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49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всі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роки було проведено чимало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досліджень.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кспериментально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підтвердженої версії аварії досі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немає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Documents and Settings\admin\Рабочий стол\bd9b5fada7ee37a12bb79b2a42c3da9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67"/>
          <a:stretch/>
        </p:blipFill>
        <p:spPr bwMode="auto">
          <a:xfrm>
            <a:off x="467544" y="1161851"/>
            <a:ext cx="3312368" cy="421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29" t="2750" r="2193" b="4734"/>
          <a:stretch/>
        </p:blipFill>
        <p:spPr bwMode="auto">
          <a:xfrm>
            <a:off x="4659996" y="1643533"/>
            <a:ext cx="4094329" cy="451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Documents and Settings\admin\Рабочий стол\7RwW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019637"/>
            <a:ext cx="1466639" cy="183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34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/>
              <a:t>Р</a:t>
            </a:r>
            <a:r>
              <a:rPr lang="ru-RU" sz="2400" b="1" smtClean="0"/>
              <a:t>адянське </a:t>
            </a:r>
            <a:r>
              <a:rPr lang="ru-RU" sz="2400" b="1"/>
              <a:t>керівництво ухвалило рішення про евакуацію населення з 30-кілометрової зони навколо Чорнобильської атомної станції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1" b="3024"/>
          <a:stretch/>
        </p:blipFill>
        <p:spPr bwMode="auto">
          <a:xfrm>
            <a:off x="539552" y="1719740"/>
            <a:ext cx="8240819" cy="4974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104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уло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вивезено 115 тис осіб.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Ураження також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охопило землі Росії та Білорусі,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кількість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людей, котрі позбулися своїх домівок, сягала 220 тис.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осіб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987782"/>
            <a:ext cx="4035857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819534"/>
            <a:ext cx="3312368" cy="1854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12" y="1344810"/>
            <a:ext cx="4882752" cy="316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08864"/>
            <a:ext cx="3091048" cy="206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74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Найважче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 прощатись з домашніми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улюбленцями. Їх залишали назавжди - вивозити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дозволили через радіоактивну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шерсть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27622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00808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28479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742" y="3717032"/>
            <a:ext cx="2950793" cy="187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241" y="2348880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885" y="4050407"/>
            <a:ext cx="180975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Documents and Settings\admin\Рабочий стол\squirrel_PNG1579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38" y="5157192"/>
            <a:ext cx="2043113" cy="130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13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67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сьогоднішнього дня фахівці сперечаються про кількість жертв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аварії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2996952"/>
            <a:ext cx="33123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авиноподібне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збільшення показників смертності серед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населення: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1987-го року - до 2-ох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тис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1995-го -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близько 37,5 тис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89040"/>
            <a:ext cx="4876800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Documents and Settings\admin\Рабочий стол\1o3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438" y="1224202"/>
            <a:ext cx="2647356" cy="264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696" y="1176389"/>
            <a:ext cx="1928658" cy="2742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Documents and Settings\admin\Рабочий стол\atom_zqy9msfd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85071"/>
            <a:ext cx="1872208" cy="219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72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5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є 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люди,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самостійно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повернулися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свої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домівки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1" b="9749"/>
          <a:stretch/>
        </p:blipFill>
        <p:spPr bwMode="auto">
          <a:xfrm>
            <a:off x="179512" y="1340768"/>
            <a:ext cx="7344816" cy="47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604" y="2996952"/>
            <a:ext cx="2318134" cy="336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02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af2557fba0b8cd1e5a8e043c5c486d1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76"/>
          <a:stretch/>
        </p:blipFill>
        <p:spPr bwMode="auto">
          <a:xfrm>
            <a:off x="-73742" y="0"/>
            <a:ext cx="91205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332656"/>
            <a:ext cx="41764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Зойкнула Земля чаїним криком:</a:t>
            </a:r>
          </a:p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Сину, вбережи і захисти!</a:t>
            </a:r>
          </a:p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Вийшла мати із ікони ликом:</a:t>
            </a:r>
          </a:p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Йди, синочок. Хто ж, коли не ти?</a:t>
            </a:r>
          </a:p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Спалахнуло небо, впало крижнем:</a:t>
            </a:r>
          </a:p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Сину, вбережи і захисти!</a:t>
            </a:r>
          </a:p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Вийшла жінка з немовлятом ніжним:</a:t>
            </a:r>
          </a:p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Йди, коханий. Хто ж, коли не ти?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1521718" cy="2130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 descr="C:\Documents and Settings\admin\Рабочий стол\картинки\5GpM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653" y="5373216"/>
            <a:ext cx="4906848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7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Там батьківщина, там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виросли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продовжують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жити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забуті Богом і державою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98628"/>
            <a:ext cx="7476775" cy="498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063" y="1310062"/>
            <a:ext cx="2223894" cy="3558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01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69" y="4365181"/>
            <a:ext cx="3602054" cy="2397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Самотність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зріднила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усіх.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Допомагають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одному ремонтувати старезні хати, поратися на городі, прибирати на кладовищах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27" y="1981931"/>
            <a:ext cx="3875537" cy="217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635" y="2538379"/>
            <a:ext cx="4798212" cy="372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0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бирають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гриби і ягоди, ловлять рибу. Часом ходять на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полювання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57" y="3789040"/>
            <a:ext cx="4424492" cy="248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47629"/>
            <a:ext cx="3908425" cy="218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869" y="1844824"/>
            <a:ext cx="5291137" cy="353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369" y="4509120"/>
            <a:ext cx="1400481" cy="1996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008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/>
              <a:t>Їх </a:t>
            </a:r>
            <a:r>
              <a:rPr lang="ru-RU" sz="2400" b="1"/>
              <a:t>намагались примусово виселити із зони</a:t>
            </a:r>
            <a:r>
              <a:rPr lang="ru-RU" sz="2400" b="1" smtClean="0"/>
              <a:t>. </a:t>
            </a:r>
          </a:p>
          <a:p>
            <a:pPr algn="ctr"/>
            <a:r>
              <a:rPr lang="ru-RU" sz="2400" b="1"/>
              <a:t>П</a:t>
            </a:r>
            <a:r>
              <a:rPr lang="ru-RU" sz="2400" b="1" smtClean="0"/>
              <a:t>ереховувались</a:t>
            </a:r>
            <a:r>
              <a:rPr lang="ru-RU" sz="2400" b="1"/>
              <a:t>, як могли, навіть печі розпалювали </a:t>
            </a:r>
            <a:r>
              <a:rPr lang="ru-RU" sz="2400" b="1" smtClean="0"/>
              <a:t>вночі... Почали </a:t>
            </a:r>
            <a:r>
              <a:rPr lang="ru-RU" sz="2400" b="1"/>
              <a:t>відстоювати </a:t>
            </a:r>
            <a:r>
              <a:rPr lang="ru-RU" sz="2400" b="1" smtClean="0"/>
              <a:t>свої права </a:t>
            </a:r>
            <a:r>
              <a:rPr lang="ru-RU" sz="2400" b="1"/>
              <a:t>жити на рідній землі. Влада </a:t>
            </a:r>
            <a:r>
              <a:rPr lang="ru-RU" sz="2400" b="1" smtClean="0"/>
              <a:t>поступилась</a:t>
            </a:r>
            <a:endParaRPr lang="ru-RU" sz="2400" b="1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0" y="1758300"/>
            <a:ext cx="513873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4984"/>
            <a:ext cx="451306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27247"/>
            <a:ext cx="1690592" cy="207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63579"/>
            <a:ext cx="1554223" cy="207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434797"/>
            <a:ext cx="1208348" cy="185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206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892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зоні відчуження живе близько 400 видів тварин, птахів та риб.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Відновлюється популяція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унікальних для наших територій бурих ведмедів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лосів, вовків, рисей,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оленів, коней Пржевальського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53" y="2305509"/>
            <a:ext cx="4798554" cy="319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757" y="1484784"/>
            <a:ext cx="381000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158" y="4149080"/>
            <a:ext cx="3588158" cy="225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965" y="4804982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48351"/>
            <a:ext cx="1341437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813199"/>
            <a:ext cx="2794083" cy="1907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37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4860032" cy="364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8466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що стосується рослинності, то вся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вона - ніколи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вмирала 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08201"/>
            <a:ext cx="25146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84996"/>
            <a:ext cx="25146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12" y="1229504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389" y="4508201"/>
            <a:ext cx="26289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263" y="5205395"/>
            <a:ext cx="1315474" cy="1422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Documents and Settings\admin\Рабочий стол\7RwF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627" y="636275"/>
            <a:ext cx="1517154" cy="15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04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Нещодавно Чорнобиль відкрив свої двері для туристів. Журнал Forbes включив ЧАЕС до переліку найекстравагантніших туристичних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місць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297" y="2060848"/>
            <a:ext cx="5749807" cy="4404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16961"/>
            <a:ext cx="468052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50" y="4581128"/>
            <a:ext cx="3070447" cy="2044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Documents and Settings\admin\Рабочий стол\1563816854_atom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652" y="980728"/>
            <a:ext cx="1345332" cy="134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01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"Вдома друзі розповідатимуть, хто куди їздив, хвалитимуться, що були в Іспанії. А я скажу, що був в Чорнобилі!" - пояснює свій інтерес британець, який приїхав до України саме заради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цього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628567"/>
            <a:ext cx="3600400" cy="508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 descr="C:\Documents and Settings\admin\Рабочий стол\6f22414337f9715e1b5ab0c090465b8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87886"/>
            <a:ext cx="331236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265" y="4437112"/>
            <a:ext cx="1563326" cy="211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669" y="1687886"/>
            <a:ext cx="1469932" cy="203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9" t="12196" r="32806" b="10239"/>
          <a:stretch/>
        </p:blipFill>
        <p:spPr bwMode="auto">
          <a:xfrm>
            <a:off x="7675555" y="4531871"/>
            <a:ext cx="1284159" cy="2109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ДЛЯ КОГО- пісня про трагедію ЧАЕС (Xenia Tym 2016) (1)-128.5-202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5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ЧАЕС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повинні ліквідувати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2065 року: 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відбудеться консервація реакторів, а коли рівень радіоактивності знизиться, їх демонтують, а територію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очистять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3" descr="C:\Documents and Settings\admin\Рабочий стол\19137987_3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" t="-2380" r="-283" b="5900"/>
          <a:stretch/>
        </p:blipFill>
        <p:spPr bwMode="auto">
          <a:xfrm>
            <a:off x="290248" y="2023291"/>
            <a:ext cx="8640960" cy="469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3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07504"/>
            <a:ext cx="8334672" cy="623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221088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Чорнобиль - чорна БІЛЬ. Полеглим і живим учасникам ліквідації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катастрофи,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вдовам і матерям,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сім'ям…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585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714"/>
            <a:ext cx="9144000" cy="675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роки тому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сталася</a:t>
            </a:r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Чорнобильська катастрофа. Відтоді територія у 30 км навколо ЧАЕС є зоною </a:t>
            </a:r>
            <a:r>
              <a:rPr lang="ru-RU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відчуження</a:t>
            </a:r>
            <a:endParaRPr lang="ru-RU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58" name="Picture 2" descr="C:\Documents and Settings\admin\Рабочий стол\1478357308_grib-yadernogo-vzryv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91951"/>
            <a:ext cx="302433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admin\Рабочий стол\картинки\картинки\e3a3e02e04ce1273e042e1539c4545c1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5013"/>
            <a:ext cx="1666107" cy="16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Documents and Settings\admin\Рабочий стол\картинки\картинки\e3a3e02e04ce1273e042e1539c4545c1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47835"/>
            <a:ext cx="205399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22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C:\Documents and Settings\admin\Рабочий стол\148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29"/>
          <a:stretch/>
        </p:blipFill>
        <p:spPr bwMode="auto">
          <a:xfrm>
            <a:off x="330021" y="1477194"/>
            <a:ext cx="8705819" cy="347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Documents and Settings\admin\Рабочий стол\6c9bdb82dbc9da82ec1e3979b543b75c.jp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51685"/>
            <a:ext cx="3400028" cy="514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Documents and Settings\admin\Рабочий стол\картинки\24963230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65342"/>
            <a:ext cx="1925960" cy="278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C:\Documents and Settings\admin\Рабочий стол\картинки\1768388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99032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620688"/>
            <a:ext cx="8817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/>
              <a:t>День вшанування учасників ліквідації наслідків аварії на Чорнобильській атомній електростанції</a:t>
            </a:r>
          </a:p>
        </p:txBody>
      </p:sp>
    </p:spTree>
    <p:extLst>
      <p:ext uri="{BB962C8B-B14F-4D97-AF65-F5344CB8AC3E}">
        <p14:creationId xmlns:p14="http://schemas.microsoft.com/office/powerpoint/2010/main" val="332686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admin\Рабочий стол\картинки\8f0121fc7a8deaf0954dc697b3a9c50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547809"/>
            <a:ext cx="3891434" cy="631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7" r="5237"/>
          <a:stretch/>
        </p:blipFill>
        <p:spPr bwMode="auto">
          <a:xfrm>
            <a:off x="107504" y="467575"/>
            <a:ext cx="7189420" cy="639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638" y="380775"/>
            <a:ext cx="2114698" cy="2922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48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admin\Рабочий стол\199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60" y="1018291"/>
            <a:ext cx="8352928" cy="583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5689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Шана </a:t>
            </a:r>
            <a:r>
              <a:rPr lang="ru-RU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подяка В</a:t>
            </a:r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ам, </a:t>
            </a:r>
            <a:r>
              <a:rPr lang="ru-RU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дорогі </a:t>
            </a:r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ліквідатори !</a:t>
            </a:r>
            <a:endParaRPr lang="ru-RU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1" name="Picture 3" descr="C:\Documents and Settings\admin\Рабочий стол\картинки\1337542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579" y="5228811"/>
            <a:ext cx="1560489" cy="156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Documents and Settings\admin\Рабочий стол\картинки\573da4d977069154c8cbf19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821557"/>
            <a:ext cx="5126999" cy="236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10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71320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uamodna.com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647384"/>
            <a:ext cx="41404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www.bbc.com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223448"/>
            <a:ext cx="388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/>
              <a:t>24tv.ua</a:t>
            </a:r>
            <a:endParaRPr lang="ru-RU" b="1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2943528"/>
            <a:ext cx="49139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/>
              <a:t>www.myshared.ru</a:t>
            </a:r>
            <a:endParaRPr lang="ru-RU" b="1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3447584"/>
            <a:ext cx="49139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/>
              <a:t>www.myshared.ru</a:t>
            </a:r>
            <a:endParaRPr lang="ru-RU" b="1"/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3982998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/>
              <a:t>uinp.gov.ua</a:t>
            </a:r>
            <a:endParaRPr lang="ru-RU" b="1"/>
          </a:p>
        </p:txBody>
      </p:sp>
      <p:sp>
        <p:nvSpPr>
          <p:cNvPr id="8" name="Прямоугольник 7"/>
          <p:cNvSpPr/>
          <p:nvPr/>
        </p:nvSpPr>
        <p:spPr>
          <a:xfrm>
            <a:off x="925459" y="4641914"/>
            <a:ext cx="3960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vistilug.com.ua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5103768"/>
            <a:ext cx="3132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pedcollege.lnu.edu.ua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31940" y="188640"/>
            <a:ext cx="47320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Використані  </a:t>
            </a:r>
          </a:p>
          <a:p>
            <a:pPr algn="ctr"/>
            <a:r>
              <a:rPr lang="ru-RU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інтернет ресурси: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0" t="2750" r="9626" b="1684"/>
          <a:stretch/>
        </p:blipFill>
        <p:spPr bwMode="auto">
          <a:xfrm>
            <a:off x="4309719" y="1647384"/>
            <a:ext cx="4176465" cy="498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0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3897"/>
            <a:ext cx="9115672" cy="6836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1811805" cy="2803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 descr="C:\Documents and Settings\admin\Рабочий стол\1355141458_animaciya-atomnyy-vzryv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974" y="3489337"/>
            <a:ext cx="2192441" cy="314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583" y="291296"/>
            <a:ext cx="2818271" cy="3142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21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32403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«…Аварія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призвела до ушкодження одного з реакторів. Впроваджуються заходи з ліквідації наслідків аварії. Постраждалі отримують допомогу. Створена державна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комісія»</a:t>
            </a:r>
          </a:p>
          <a:p>
            <a:pPr marL="285750" indent="-285750" algn="ctr">
              <a:buFontTx/>
              <a:buChar char="-"/>
            </a:pP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Таким чином, мільйони телеглядачів вперше почули про вибух на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ЧАЕС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79" y="332656"/>
            <a:ext cx="4775041" cy="3581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Documents and Settings\admin\Рабочий стол\scho-take-katastrofa-chornobilska-katastrofa_963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6" y="3558792"/>
            <a:ext cx="5229225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42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айже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8,5 млн людей були опромінені, близько 155 тис кв. км територій було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забруднено. Реактор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продовжував випромінювати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радіацію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тижні, доки його не закидали сумішшю піску, свинцю, глини і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бору 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90104"/>
            <a:ext cx="606742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C:\Documents and Settings\admin\Рабочий стол\11ef8e1b1cb8c7730ea4969d084bae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929" y="2492896"/>
            <a:ext cx="2969071" cy="420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68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Тисячі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людей з усіх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кінців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СРСР були покликані для ліквідації наслідків катастрофи. Роботи велися в основному вручну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88" y="1124745"/>
            <a:ext cx="3755740" cy="2112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16961"/>
            <a:ext cx="3816424" cy="2146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6" y="3786775"/>
            <a:ext cx="4026024" cy="2264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Documents and Settings\admin\Рабочий стол\1563816854_atom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522" y="1479117"/>
            <a:ext cx="1758232" cy="175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Рабочий стол\картинки\5-plamja-320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452" y="4437112"/>
            <a:ext cx="2748136" cy="206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775" y="3471006"/>
            <a:ext cx="4150713" cy="233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507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Documents and Settings\admin\Рабочий стол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0"/>
            <a:ext cx="896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Усі </a:t>
            </a:r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отримали високі дози </a:t>
            </a:r>
            <a: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радіації.</a:t>
            </a:r>
          </a:p>
          <a:p>
            <a:pPr algn="ctr"/>
            <a: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Пожежникам </a:t>
            </a:r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вдалось врятувати нас </a:t>
            </a:r>
            <a: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 </a:t>
            </a:r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серйозної катастрофи – сильного водневого вибуху, який міг стати наступним етапом </a:t>
            </a:r>
            <a: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трагедії </a:t>
            </a:r>
            <a:endParaRPr lang="ru-RU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15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2000"/>
                    </a14:imgEffect>
                    <a14:imgEffect>
                      <a14:saturation sat="200000"/>
                    </a14:imgEffect>
                    <a14:imgEffect>
                      <a14:brightnessContrast bright="-1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743"/>
            <a:ext cx="8712968" cy="6534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385" y="5157192"/>
            <a:ext cx="1971303" cy="13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050" y="213767"/>
            <a:ext cx="2835896" cy="1658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37775"/>
            <a:ext cx="2952328" cy="189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50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708</TotalTime>
  <Words>645</Words>
  <Application>Microsoft Office PowerPoint</Application>
  <PresentationFormat>Экран (4:3)</PresentationFormat>
  <Paragraphs>61</Paragraphs>
  <Slides>33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Метро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63</cp:revision>
  <dcterms:modified xsi:type="dcterms:W3CDTF">2021-06-02T12:26:12Z</dcterms:modified>
</cp:coreProperties>
</file>