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5"/>
  </p:notesMasterIdLst>
  <p:sldIdLst>
    <p:sldId id="262" r:id="rId2"/>
    <p:sldId id="288" r:id="rId3"/>
    <p:sldId id="277" r:id="rId4"/>
    <p:sldId id="280" r:id="rId5"/>
    <p:sldId id="278" r:id="rId6"/>
    <p:sldId id="289" r:id="rId7"/>
    <p:sldId id="283" r:id="rId8"/>
    <p:sldId id="279" r:id="rId9"/>
    <p:sldId id="284" r:id="rId10"/>
    <p:sldId id="285" r:id="rId11"/>
    <p:sldId id="286" r:id="rId12"/>
    <p:sldId id="275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A6893-C1F3-409A-9890-7F11CE5CC837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A95D6-84CD-4DB8-B994-EAA9C2AD7B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9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3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8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8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7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9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3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0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1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6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3.wdp"/><Relationship Id="rId3" Type="http://schemas.microsoft.com/office/2007/relationships/hdphoto" Target="../media/hdphoto21.wdp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microsoft.com/office/2007/relationships/hdphoto" Target="../media/hdphoto22.wdp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microsoft.com/office/2007/relationships/hdphoto" Target="../media/hdphoto24.wdp"/><Relationship Id="rId7" Type="http://schemas.microsoft.com/office/2007/relationships/hdphoto" Target="../media/hdphoto26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microsoft.com/office/2007/relationships/hdphoto" Target="../media/hdphoto25.wdp"/><Relationship Id="rId4" Type="http://schemas.openxmlformats.org/officeDocument/2006/relationships/image" Target="../media/image31.png"/><Relationship Id="rId9" Type="http://schemas.microsoft.com/office/2007/relationships/hdphoto" Target="../media/hdphoto27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8.wdp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9.wdp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7.wdp"/><Relationship Id="rId4" Type="http://schemas.openxmlformats.org/officeDocument/2006/relationships/image" Target="../media/image12.jpeg"/><Relationship Id="rId9" Type="http://schemas.microsoft.com/office/2007/relationships/hdphoto" Target="../media/hdphoto9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7" Type="http://schemas.microsoft.com/office/2007/relationships/hdphoto" Target="../media/hdphoto1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microsoft.com/office/2007/relationships/hdphoto" Target="../media/hdphoto11.wdp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7" Type="http://schemas.microsoft.com/office/2007/relationships/hdphoto" Target="../media/hdphoto15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14.wdp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7" Type="http://schemas.microsoft.com/office/2007/relationships/hdphoto" Target="../media/hdphoto18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microsoft.com/office/2007/relationships/hdphoto" Target="../media/hdphoto17.wdp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0.wdp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857" y="517896"/>
            <a:ext cx="3210688" cy="4031873"/>
          </a:xfrm>
          <a:prstGeom prst="ellipse">
            <a:avLst/>
          </a:prstGeom>
          <a:ln w="9525">
            <a:solidFill>
              <a:srgbClr val="00B05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517897"/>
            <a:ext cx="406794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  <a:latin typeface="Arial Black" pitchFamily="34" charset="0"/>
              </a:rPr>
              <a:t>«</a:t>
            </a:r>
            <a:r>
              <a:rPr lang="ru-RU" sz="3200" dirty="0" err="1">
                <a:solidFill>
                  <a:srgbClr val="00B050"/>
                </a:solidFill>
                <a:latin typeface="Arial Black" pitchFamily="34" charset="0"/>
              </a:rPr>
              <a:t>Декілька</a:t>
            </a:r>
            <a:r>
              <a:rPr lang="ru-RU" sz="3200" dirty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ru-RU" sz="3200" dirty="0" err="1">
                <a:solidFill>
                  <a:srgbClr val="00B050"/>
                </a:solidFill>
                <a:latin typeface="Arial Black" pitchFamily="34" charset="0"/>
              </a:rPr>
              <a:t>епізодів</a:t>
            </a:r>
            <a:r>
              <a:rPr lang="ru-RU" sz="3200" dirty="0">
                <a:solidFill>
                  <a:srgbClr val="00B050"/>
                </a:solidFill>
                <a:latin typeface="Arial Black" pitchFamily="34" charset="0"/>
              </a:rPr>
              <a:t> з </a:t>
            </a:r>
            <a:r>
              <a:rPr lang="ru-RU" sz="3200" dirty="0" err="1">
                <a:solidFill>
                  <a:srgbClr val="00B050"/>
                </a:solidFill>
                <a:latin typeface="Arial Black" pitchFamily="34" charset="0"/>
              </a:rPr>
              <a:t>біографії</a:t>
            </a:r>
            <a:r>
              <a:rPr lang="ru-RU" sz="3200" dirty="0">
                <a:solidFill>
                  <a:srgbClr val="00B050"/>
                </a:solidFill>
                <a:latin typeface="Arial Black" pitchFamily="34" charset="0"/>
              </a:rPr>
              <a:t> П.  </a:t>
            </a:r>
            <a:r>
              <a:rPr lang="ru-RU" sz="3200" dirty="0" err="1">
                <a:solidFill>
                  <a:srgbClr val="00B050"/>
                </a:solidFill>
                <a:latin typeface="Arial Black" pitchFamily="34" charset="0"/>
              </a:rPr>
              <a:t>Куліша</a:t>
            </a:r>
            <a:r>
              <a:rPr lang="ru-RU" sz="3200" dirty="0">
                <a:solidFill>
                  <a:srgbClr val="00B050"/>
                </a:solidFill>
                <a:latin typeface="Arial Black" pitchFamily="34" charset="0"/>
              </a:rPr>
              <a:t> : </a:t>
            </a:r>
            <a:r>
              <a:rPr lang="ru-RU" sz="3200" dirty="0" err="1">
                <a:solidFill>
                  <a:srgbClr val="00B050"/>
                </a:solidFill>
                <a:latin typeface="Arial Black" pitchFamily="34" charset="0"/>
              </a:rPr>
              <a:t>сторінками</a:t>
            </a:r>
            <a:r>
              <a:rPr lang="ru-RU" sz="3200" dirty="0">
                <a:solidFill>
                  <a:srgbClr val="00B050"/>
                </a:solidFill>
                <a:latin typeface="Arial Black" pitchFamily="34" charset="0"/>
              </a:rPr>
              <a:t>  </a:t>
            </a:r>
            <a:r>
              <a:rPr lang="ru-RU" sz="3200" dirty="0" err="1">
                <a:solidFill>
                  <a:srgbClr val="00B050"/>
                </a:solidFill>
                <a:latin typeface="Arial Black" pitchFamily="34" charset="0"/>
              </a:rPr>
              <a:t>періодичних</a:t>
            </a:r>
            <a:r>
              <a:rPr lang="ru-RU" sz="3200" dirty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ru-RU" sz="3200" dirty="0" err="1">
                <a:solidFill>
                  <a:srgbClr val="00B050"/>
                </a:solidFill>
                <a:latin typeface="Arial Black" pitchFamily="34" charset="0"/>
              </a:rPr>
              <a:t>видань</a:t>
            </a:r>
            <a:r>
              <a:rPr lang="ru-RU" sz="3200" dirty="0">
                <a:solidFill>
                  <a:srgbClr val="00B050"/>
                </a:solidFill>
                <a:latin typeface="Arial Black" pitchFamily="34" charset="0"/>
              </a:rPr>
              <a:t>  </a:t>
            </a:r>
            <a:r>
              <a:rPr lang="en-US" sz="3200" dirty="0">
                <a:solidFill>
                  <a:srgbClr val="00B050"/>
                </a:solidFill>
                <a:latin typeface="Arial Black" pitchFamily="34" charset="0"/>
              </a:rPr>
              <a:t>XIX </a:t>
            </a:r>
            <a:r>
              <a:rPr lang="ru-RU" sz="3200" dirty="0" err="1">
                <a:solidFill>
                  <a:srgbClr val="00B050"/>
                </a:solidFill>
                <a:latin typeface="Arial Black" pitchFamily="34" charset="0"/>
              </a:rPr>
              <a:t>століття</a:t>
            </a:r>
            <a:r>
              <a:rPr lang="ru-RU" sz="3200" dirty="0">
                <a:solidFill>
                  <a:srgbClr val="00B050"/>
                </a:solidFill>
                <a:latin typeface="Arial Black" pitchFamily="34" charset="0"/>
              </a:rPr>
              <a:t>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4653136"/>
            <a:ext cx="3968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Підготувала зав</a:t>
            </a:r>
            <a:r>
              <a:rPr lang="uk-UA"/>
              <a:t>. </a:t>
            </a:r>
            <a:r>
              <a:rPr lang="uk-UA" smtClean="0"/>
              <a:t>довідково-бібліографічного відділу </a:t>
            </a:r>
            <a:r>
              <a:rPr lang="uk-UA" dirty="0"/>
              <a:t>НБ  Глухівського НПУ ім</a:t>
            </a:r>
            <a:r>
              <a:rPr lang="uk-UA"/>
              <a:t>. </a:t>
            </a:r>
            <a:r>
              <a:rPr lang="uk-UA" smtClean="0"/>
              <a:t>О.  Довженка</a:t>
            </a:r>
            <a:endParaRPr lang="uk-UA" dirty="0"/>
          </a:p>
          <a:p>
            <a:r>
              <a:rPr lang="uk-UA" dirty="0"/>
              <a:t>Шакотько Н.М.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92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71586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В кінці 30-х 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років </a:t>
            </a: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відвідував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лекції в Київському університеті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20779"/>
            <a:ext cx="345638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159835"/>
            <a:ext cx="3600400" cy="225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38163"/>
            <a:ext cx="3456384" cy="2231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0859"/>
            <a:ext cx="3456384" cy="258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609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86700" cy="720080"/>
          </a:xfrm>
        </p:spPr>
        <p:txBody>
          <a:bodyPr>
            <a:noAutofit/>
          </a:bodyPr>
          <a:lstStyle/>
          <a:p>
            <a:pPr algn="ctr"/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1847-го року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одружується на Олександрі Білозерській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01790"/>
            <a:ext cx="2784309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96752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62" y="1196752"/>
            <a:ext cx="3713582" cy="2670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056" y="3573017"/>
            <a:ext cx="259228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24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/>
          </p:cNvSpPr>
          <p:nvPr>
            <p:ph idx="1"/>
          </p:nvPr>
        </p:nvSpPr>
        <p:spPr>
          <a:xfrm>
            <a:off x="467545" y="476672"/>
            <a:ext cx="8340322" cy="572538"/>
          </a:xfrm>
        </p:spPr>
        <p:txBody>
          <a:bodyPr>
            <a:normAutofit fontScale="25000" lnSpcReduction="20000"/>
          </a:bodyPr>
          <a:lstStyle/>
          <a:p>
            <a:pPr algn="ctr" eaLnBrk="1" hangingPunct="1">
              <a:lnSpc>
                <a:spcPct val="60000"/>
              </a:lnSpc>
              <a:buFont typeface="Arial" charset="0"/>
              <a:buNone/>
            </a:pPr>
            <a:endParaRPr lang="en-US" sz="2000" b="1" dirty="0">
              <a:solidFill>
                <a:srgbClr val="663300"/>
              </a:solidFill>
            </a:endParaRPr>
          </a:p>
          <a:p>
            <a:pPr algn="ctr" eaLnBrk="1" hangingPunct="1">
              <a:lnSpc>
                <a:spcPct val="60000"/>
              </a:lnSpc>
              <a:buFont typeface="Arial" charset="0"/>
              <a:buNone/>
            </a:pPr>
            <a:r>
              <a:rPr lang="uk-UA" sz="11200" b="1" dirty="0">
                <a:latin typeface="Times New Roman" pitchFamily="18" charset="0"/>
                <a:cs typeface="Times New Roman" pitchFamily="18" charset="0"/>
              </a:rPr>
              <a:t>Біля чотирьох років пробув у Тулі</a:t>
            </a:r>
            <a:endParaRPr lang="en-US" sz="112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60000"/>
              </a:lnSpc>
              <a:buFont typeface="Arial" charset="0"/>
              <a:buNone/>
            </a:pPr>
            <a:r>
              <a:rPr lang="ru-RU" sz="1800" b="1" dirty="0">
                <a:solidFill>
                  <a:schemeClr val="hlink"/>
                </a:solidFill>
              </a:rPr>
              <a:t/>
            </a:r>
            <a:br>
              <a:rPr lang="ru-RU" sz="1800" b="1" dirty="0">
                <a:solidFill>
                  <a:schemeClr val="hlink"/>
                </a:solidFill>
              </a:rPr>
            </a:br>
            <a:endParaRPr lang="ru-RU" sz="1800" b="1" dirty="0">
              <a:solidFill>
                <a:schemeClr val="hlink"/>
              </a:solidFill>
            </a:endParaRPr>
          </a:p>
        </p:txBody>
      </p:sp>
      <p:pic>
        <p:nvPicPr>
          <p:cNvPr id="33796" name="Рисунок 3" descr="pic-1[1]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74639"/>
            <a:ext cx="3528392" cy="5383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87741"/>
            <a:ext cx="3985294" cy="470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37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877272"/>
            <a:ext cx="7886700" cy="47158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Дякую за увагу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1" b="10751"/>
          <a:stretch/>
        </p:blipFill>
        <p:spPr bwMode="auto">
          <a:xfrm>
            <a:off x="683568" y="1340768"/>
            <a:ext cx="3447136" cy="433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3" t="18385" r="15001" b="4881"/>
          <a:stretch/>
        </p:blipFill>
        <p:spPr bwMode="auto">
          <a:xfrm>
            <a:off x="4459035" y="618404"/>
            <a:ext cx="4221746" cy="4751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01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          Часопис «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Киевская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старина»</a:t>
            </a:r>
            <a:endParaRPr lang="ru-RU" sz="2800" dirty="0"/>
          </a:p>
        </p:txBody>
      </p:sp>
      <p:pic>
        <p:nvPicPr>
          <p:cNvPr id="4" name="Picture 2" descr="C:\Documents and Settings\Администратоp\Рабочий стол\шакотько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11966"/>
            <a:ext cx="3175192" cy="48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Documents and Settings\Администратоp\Рабочий стол\шакотько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3214686"/>
            <a:ext cx="2914650" cy="273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Documents and Settings\Администратоp\Рабочий стол\шакотько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26" y="1500174"/>
            <a:ext cx="1497013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120680" cy="572517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Метрика Пантелеймона Куліша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Администратоp\Рабочий стол\10_18443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36"/>
          <a:stretch/>
        </p:blipFill>
        <p:spPr bwMode="auto">
          <a:xfrm>
            <a:off x="4490700" y="908720"/>
            <a:ext cx="393421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9"/>
          <a:stretch/>
        </p:blipFill>
        <p:spPr bwMode="auto">
          <a:xfrm>
            <a:off x="539552" y="2492896"/>
            <a:ext cx="3684113" cy="3252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664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5616624" cy="648072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П. Куліш родом «…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Глуховского 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местечка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Воронежа»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33" y="4005064"/>
            <a:ext cx="3943381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865" t="10371" r="13243" b="51792"/>
          <a:stretch/>
        </p:blipFill>
        <p:spPr bwMode="auto">
          <a:xfrm>
            <a:off x="5004048" y="1138104"/>
            <a:ext cx="3809223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38104"/>
            <a:ext cx="3669717" cy="275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919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675934" cy="108012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Предки 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. Куліша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прагнули отримати дворянство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Documents and Settings\Администратоp\Рабочий стол\грамот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95" t="3626" r="20600"/>
          <a:stretch/>
        </p:blipFill>
        <p:spPr bwMode="auto">
          <a:xfrm>
            <a:off x="683568" y="1030964"/>
            <a:ext cx="2187146" cy="367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Администратоp\Рабочий стол\род.кн.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90512"/>
            <a:ext cx="2419350" cy="305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714" y="1628800"/>
            <a:ext cx="3050743" cy="3625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35010"/>
            <a:ext cx="142875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426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73950"/>
            <a:ext cx="2378075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6000"/>
            <a:ext cx="2952328" cy="459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2459559" cy="3736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199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65126"/>
            <a:ext cx="7111702" cy="471586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Дитинство П. Куліша пройшло на хуторі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6" y="2996952"/>
            <a:ext cx="5001163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4509120"/>
            <a:ext cx="3525453" cy="234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05" t="26257" r="14864" b="25816"/>
          <a:stretch/>
        </p:blipFill>
        <p:spPr bwMode="auto">
          <a:xfrm>
            <a:off x="3275856" y="1124744"/>
            <a:ext cx="419054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273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99578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Новгород-Сіверське повітове училище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50" y="966232"/>
            <a:ext cx="6388180" cy="4551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36349"/>
            <a:ext cx="5004048" cy="3313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22" y="4568140"/>
            <a:ext cx="3041914" cy="2281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86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886700" cy="732234"/>
          </a:xfrm>
        </p:spPr>
        <p:txBody>
          <a:bodyPr>
            <a:noAutofit/>
          </a:bodyPr>
          <a:lstStyle/>
          <a:p>
            <a:pPr algn="ctr"/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1833-го року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вступив до Новгород-Сіверської гімназії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06"/>
            <a:ext cx="393643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972" t="37815" r="23244" b="24348"/>
          <a:stretch/>
        </p:blipFill>
        <p:spPr bwMode="auto">
          <a:xfrm>
            <a:off x="4427984" y="1394759"/>
            <a:ext cx="4471650" cy="2916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891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newsflash/>
      </p:transition>
    </mc:Choice>
    <mc:Fallback xmlns="">
      <p:transition spd="slow" advClick="0" advTm="3000">
        <p:newsflash/>
      </p:transition>
    </mc:Fallback>
  </mc:AlternateContent>
</p:sld>
</file>

<file path=ppt/theme/theme1.xml><?xml version="1.0" encoding="utf-8"?>
<a:theme xmlns:a="http://schemas.openxmlformats.org/drawingml/2006/main" name="172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172</Template>
  <TotalTime>610</TotalTime>
  <Words>98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172</vt:lpstr>
      <vt:lpstr>Презентация PowerPoint</vt:lpstr>
      <vt:lpstr>           Часопис «Киевская старина»</vt:lpstr>
      <vt:lpstr>Метрика Пантелеймона Куліша</vt:lpstr>
      <vt:lpstr>П. Куліш родом «…из Глуховского местечка Воронежа»</vt:lpstr>
      <vt:lpstr>Предки П. Куліша прагнули отримати дворянство</vt:lpstr>
      <vt:lpstr>Презентация PowerPoint</vt:lpstr>
      <vt:lpstr>Дитинство П. Куліша пройшло на хуторі</vt:lpstr>
      <vt:lpstr>Новгород-Сіверське повітове училище</vt:lpstr>
      <vt:lpstr>1833-го року вступив до Новгород-Сіверської гімназії</vt:lpstr>
      <vt:lpstr>В кінці 30-х років відвідував лекції в Київському університеті</vt:lpstr>
      <vt:lpstr>1847-го року одружується на Олександрі Білозерській</vt:lpstr>
      <vt:lpstr>Презентация PowerPoint</vt:lpstr>
      <vt:lpstr> Дякую за увагу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Публікації про життя та творчість Пантелеймона Куліша в періодичних виданнях 19 ст. на прикладі часопису «Киевская старина»   </dc:title>
  <cp:lastModifiedBy>Bill</cp:lastModifiedBy>
  <cp:revision>56</cp:revision>
  <dcterms:modified xsi:type="dcterms:W3CDTF">2021-06-25T10:57:43Z</dcterms:modified>
</cp:coreProperties>
</file>