
<file path=[Content_Types].xml><?xml version="1.0" encoding="utf-8"?>
<Types xmlns="http://schemas.openxmlformats.org/package/2006/content-types">
  <Default Extension="png" ContentType="image/png"/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6" r:id="rId20"/>
    <p:sldId id="273" r:id="rId21"/>
    <p:sldId id="274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5F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0CBB1-8D88-4DC2-837A-6D31B911D9A5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8B46-CE8F-40BB-AB54-2FA57D995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32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0CBB1-8D88-4DC2-837A-6D31B911D9A5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8B46-CE8F-40BB-AB54-2FA57D995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197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0CBB1-8D88-4DC2-837A-6D31B911D9A5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8B46-CE8F-40BB-AB54-2FA57D995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045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0CBB1-8D88-4DC2-837A-6D31B911D9A5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8B46-CE8F-40BB-AB54-2FA57D995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573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0CBB1-8D88-4DC2-837A-6D31B911D9A5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8B46-CE8F-40BB-AB54-2FA57D995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789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0CBB1-8D88-4DC2-837A-6D31B911D9A5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8B46-CE8F-40BB-AB54-2FA57D995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128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0CBB1-8D88-4DC2-837A-6D31B911D9A5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8B46-CE8F-40BB-AB54-2FA57D995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958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0CBB1-8D88-4DC2-837A-6D31B911D9A5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8B46-CE8F-40BB-AB54-2FA57D995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493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0CBB1-8D88-4DC2-837A-6D31B911D9A5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8B46-CE8F-40BB-AB54-2FA57D995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337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0CBB1-8D88-4DC2-837A-6D31B911D9A5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8B46-CE8F-40BB-AB54-2FA57D995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454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0CBB1-8D88-4DC2-837A-6D31B911D9A5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8B46-CE8F-40BB-AB54-2FA57D995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140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0CBB1-8D88-4DC2-837A-6D31B911D9A5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C8B46-CE8F-40BB-AB54-2FA57D995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917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bmp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7.wdp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microsoft.com/office/2007/relationships/hdphoto" Target="../media/hdphoto19.wdp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microsoft.com/office/2007/relationships/hdphoto" Target="../media/hdphoto18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g"/><Relationship Id="rId4" Type="http://schemas.microsoft.com/office/2007/relationships/hdphoto" Target="../media/hdphoto20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microsoft.com/office/2007/relationships/hdphoto" Target="../media/hdphoto2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0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microsoft.com/office/2007/relationships/hdphoto" Target="../media/hdphoto2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25.wdp"/><Relationship Id="rId3" Type="http://schemas.openxmlformats.org/officeDocument/2006/relationships/image" Target="../media/image49.png"/><Relationship Id="rId7" Type="http://schemas.openxmlformats.org/officeDocument/2006/relationships/image" Target="../media/image5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microsoft.com/office/2007/relationships/hdphoto" Target="../media/hdphoto24.wdp"/><Relationship Id="rId5" Type="http://schemas.openxmlformats.org/officeDocument/2006/relationships/image" Target="../media/image50.jpeg"/><Relationship Id="rId4" Type="http://schemas.microsoft.com/office/2007/relationships/hdphoto" Target="../media/hdphoto23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bmp"/><Relationship Id="rId4" Type="http://schemas.microsoft.com/office/2007/relationships/hdphoto" Target="../media/hdphoto26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microsoft.com/office/2007/relationships/hdphoto" Target="../media/hdphoto27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g"/><Relationship Id="rId4" Type="http://schemas.microsoft.com/office/2007/relationships/hdphoto" Target="../media/hdphoto28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g"/><Relationship Id="rId4" Type="http://schemas.microsoft.com/office/2007/relationships/hdphoto" Target="../media/hdphoto29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16.jpeg"/><Relationship Id="rId4" Type="http://schemas.microsoft.com/office/2007/relationships/hdphoto" Target="../media/hdphoto5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microsoft.com/office/2007/relationships/hdphoto" Target="../media/hdphoto8.wdp"/><Relationship Id="rId5" Type="http://schemas.openxmlformats.org/officeDocument/2006/relationships/image" Target="../media/image18.jpeg"/><Relationship Id="rId4" Type="http://schemas.microsoft.com/office/2007/relationships/hdphoto" Target="../media/hdphoto7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0.wdp"/><Relationship Id="rId5" Type="http://schemas.openxmlformats.org/officeDocument/2006/relationships/image" Target="../media/image20.jpeg"/><Relationship Id="rId4" Type="http://schemas.microsoft.com/office/2007/relationships/hdphoto" Target="../media/hdphoto9.wdp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3.wdp"/><Relationship Id="rId3" Type="http://schemas.openxmlformats.org/officeDocument/2006/relationships/image" Target="../media/image22.jpeg"/><Relationship Id="rId7" Type="http://schemas.openxmlformats.org/officeDocument/2006/relationships/image" Target="../media/image2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2.wdp"/><Relationship Id="rId5" Type="http://schemas.openxmlformats.org/officeDocument/2006/relationships/image" Target="../media/image23.jpeg"/><Relationship Id="rId10" Type="http://schemas.microsoft.com/office/2007/relationships/hdphoto" Target="../media/hdphoto14.wdp"/><Relationship Id="rId4" Type="http://schemas.microsoft.com/office/2007/relationships/hdphoto" Target="../media/hdphoto11.wdp"/><Relationship Id="rId9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6.wdp"/><Relationship Id="rId5" Type="http://schemas.openxmlformats.org/officeDocument/2006/relationships/image" Target="../media/image27.jpeg"/><Relationship Id="rId4" Type="http://schemas.microsoft.com/office/2007/relationships/hdphoto" Target="../media/hdphoto1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93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3430590"/>
            <a:ext cx="4876800" cy="348615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79512" y="260648"/>
            <a:ext cx="54726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andara" pitchFamily="34" charset="0"/>
                <a:cs typeface="Times New Roman" pitchFamily="18" charset="0"/>
              </a:rPr>
              <a:t>«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Candara" pitchFamily="34" charset="0"/>
                <a:cs typeface="Times New Roman" pitchFamily="18" charset="0"/>
              </a:rPr>
              <a:t>Довідники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andara" pitchFamily="34" charset="0"/>
                <a:cs typeface="Times New Roman" pitchFamily="18" charset="0"/>
              </a:rPr>
              <a:t>, словники,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Candara" pitchFamily="34" charset="0"/>
                <a:cs typeface="Times New Roman" pitchFamily="18" charset="0"/>
              </a:rPr>
              <a:t>енциклопедії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andara" pitchFamily="34" charset="0"/>
                <a:cs typeface="Times New Roman" pitchFamily="18" charset="0"/>
              </a:rPr>
              <a:t> з математики в фондах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Candara" pitchFamily="34" charset="0"/>
                <a:cs typeface="Times New Roman" pitchFamily="18" charset="0"/>
              </a:rPr>
              <a:t>бібліотеки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andara" pitchFamily="34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Candara" pitchFamily="34" charset="0"/>
                <a:cs typeface="Times New Roman" pitchFamily="18" charset="0"/>
              </a:rPr>
              <a:t>Глухівського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andara" pitchFamily="34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Candara" pitchFamily="34" charset="0"/>
                <a:cs typeface="Times New Roman" pitchFamily="18" charset="0"/>
              </a:rPr>
              <a:t>національного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andara" pitchFamily="34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Candara" pitchFamily="34" charset="0"/>
                <a:cs typeface="Times New Roman" pitchFamily="18" charset="0"/>
              </a:rPr>
              <a:t>педагогічного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andara" pitchFamily="34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Candara" pitchFamily="34" charset="0"/>
                <a:cs typeface="Times New Roman" pitchFamily="18" charset="0"/>
              </a:rPr>
              <a:t>університету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andara" pitchFamily="34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Candara" pitchFamily="34" charset="0"/>
                <a:cs typeface="Times New Roman" pitchFamily="18" charset="0"/>
              </a:rPr>
              <a:t>імені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andara" pitchFamily="34" charset="0"/>
                <a:cs typeface="Times New Roman" pitchFamily="18" charset="0"/>
              </a:rPr>
              <a:t> О.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Candara" pitchFamily="34" charset="0"/>
                <a:cs typeface="Times New Roman" pitchFamily="18" charset="0"/>
              </a:rPr>
              <a:t>Довженка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andara" pitchFamily="34" charset="0"/>
                <a:cs typeface="Times New Roman" pitchFamily="18" charset="0"/>
              </a:rPr>
              <a:t>»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andar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56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51" y="0"/>
            <a:ext cx="9147251" cy="685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" t="16367" r="44330" b="18350"/>
          <a:stretch/>
        </p:blipFill>
        <p:spPr>
          <a:xfrm>
            <a:off x="3995936" y="2924944"/>
            <a:ext cx="4914438" cy="3429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08236" y="404664"/>
            <a:ext cx="49503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Довідник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містить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відомості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 арифметики,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алгебри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планіметрії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стереометрії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вказівками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способи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розв’язання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прикладів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і задач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типів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ступенів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складності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12988"/>
            <a:ext cx="4282439" cy="4289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347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910" t="7739" r="6866" b="2443"/>
          <a:stretch/>
        </p:blipFill>
        <p:spPr>
          <a:xfrm>
            <a:off x="3635896" y="8012"/>
            <a:ext cx="5378295" cy="4153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37" y="59726"/>
            <a:ext cx="2202396" cy="25826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657" t="6169" r="3881" b="3085"/>
          <a:stretch/>
        </p:blipFill>
        <p:spPr>
          <a:xfrm>
            <a:off x="151554" y="2754406"/>
            <a:ext cx="5284542" cy="4112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1220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867" y="0"/>
            <a:ext cx="9169867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260648"/>
            <a:ext cx="3851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Математический энциклопедический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словарь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 гл. ред.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Ю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В. Прохоров. - М. : Советская энциклопедия, 1988. - 847 с. :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иллюстр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41" t="6965" r="6638" b="3880"/>
          <a:stretch/>
        </p:blipFill>
        <p:spPr>
          <a:xfrm>
            <a:off x="4067944" y="260648"/>
            <a:ext cx="4819090" cy="6502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59" y="2708920"/>
            <a:ext cx="3888432" cy="3766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586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4860032" y="188640"/>
            <a:ext cx="4104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однотомне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довідникове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різноманітних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питань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 математики,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починаючи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 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елементарних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Складається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словник з 4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частин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070572"/>
            <a:ext cx="4787428" cy="4787428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14" y="83355"/>
            <a:ext cx="4680520" cy="674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6701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61" y="1072"/>
            <a:ext cx="9156861" cy="685692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29" t="9154" r="4776" b="5871"/>
          <a:stretch/>
        </p:blipFill>
        <p:spPr>
          <a:xfrm>
            <a:off x="61113" y="1484784"/>
            <a:ext cx="4680271" cy="3281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043608" y="332656"/>
            <a:ext cx="81003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Алфавітний</a:t>
            </a:r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словник </a:t>
            </a:r>
            <a:r>
              <a:rPr lang="ru-RU" sz="40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термінів</a:t>
            </a:r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-47624"/>
            <a:ext cx="1193563" cy="164059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359815"/>
            <a:ext cx="4824535" cy="337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869160"/>
            <a:ext cx="3586398" cy="1434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14102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483768" y="332656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Біографічний</a:t>
            </a:r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словник»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420" y="-55793"/>
            <a:ext cx="1113588" cy="14847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8" b="5473"/>
          <a:stretch/>
        </p:blipFill>
        <p:spPr>
          <a:xfrm>
            <a:off x="201091" y="1268760"/>
            <a:ext cx="4807163" cy="3106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2" t="6567" b="4478"/>
          <a:stretch/>
        </p:blipFill>
        <p:spPr>
          <a:xfrm>
            <a:off x="4283968" y="3356992"/>
            <a:ext cx="4726869" cy="3296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221088"/>
            <a:ext cx="2038350" cy="23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64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" y="0"/>
            <a:ext cx="9143482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013" y="97688"/>
            <a:ext cx="1059582" cy="141277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34721" y="332657"/>
            <a:ext cx="7457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«Математика в </a:t>
            </a:r>
            <a:r>
              <a:rPr lang="ru-RU" sz="36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енциклопедіях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минулих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років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25" y="1728353"/>
            <a:ext cx="2888303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5" t="1425" r="3179"/>
          <a:stretch/>
        </p:blipFill>
        <p:spPr>
          <a:xfrm>
            <a:off x="6084168" y="1532986"/>
            <a:ext cx="2917602" cy="417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660233"/>
            <a:ext cx="2271114" cy="2814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44777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" y="-19597"/>
            <a:ext cx="9142571" cy="687759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8829"/>
            <a:ext cx="1080120" cy="144201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63688" y="476672"/>
            <a:ext cx="7380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«Словник </a:t>
            </a:r>
            <a:r>
              <a:rPr lang="ru-RU" sz="36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шкільної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інформатики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358" r="4775"/>
          <a:stretch/>
        </p:blipFill>
        <p:spPr>
          <a:xfrm>
            <a:off x="323528" y="1268760"/>
            <a:ext cx="4200607" cy="5404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135" y="1772816"/>
            <a:ext cx="4401601" cy="4031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698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40324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Энциклопедия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элементарной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математики: в 7 кн.  /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ред.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П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С. Александрова,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И.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Маркушевича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Я.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Хинчина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- М.-Ленинград : ГТТИ, 1952. - 559 с.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749" y="-875"/>
            <a:ext cx="4629100" cy="64293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8" t="7910" r="40597" b="27071"/>
          <a:stretch/>
        </p:blipFill>
        <p:spPr>
          <a:xfrm>
            <a:off x="122063" y="3214653"/>
            <a:ext cx="4556927" cy="3157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277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79" y="476672"/>
            <a:ext cx="3818160" cy="57329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65339" y="1124744"/>
            <a:ext cx="487866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складається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 7 книг: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Книга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перша – «Арифметика»;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Книга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друга – «Алгебра»;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Книга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третя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«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Книга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четверта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«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Геометрія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Частина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1;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Книга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п`ята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«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Геометрія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Частина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2;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Книга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шоста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«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Різні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питання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Книга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сьома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«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Методологія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історія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математики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939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825"/>
            <a:ext cx="9144000" cy="6847962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18" y="4106433"/>
            <a:ext cx="2438400" cy="22669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5388"/>
            <a:ext cx="2035475" cy="2889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987" y="733120"/>
            <a:ext cx="2108321" cy="3373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638" y="30475"/>
            <a:ext cx="2305802" cy="3300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689" y="873069"/>
            <a:ext cx="2356311" cy="3093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111" y="3106367"/>
            <a:ext cx="3002112" cy="3734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31333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94" b="99879" l="1538" r="1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9967" y="-216330"/>
            <a:ext cx="5076709" cy="6786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788024" y="620688"/>
            <a:ext cx="41044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55976" y="620688"/>
            <a:ext cx="478802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Воднев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 Математический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словарь высшей школы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общая часть / В. Т.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Воднев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Н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Ф. Наумович,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Ф.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Наумович;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ред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Ю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С. Богданова. - Минск :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Вышейшая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школа, 1984. - 527 с. </a:t>
            </a:r>
          </a:p>
          <a:p>
            <a:r>
              <a:rPr lang="ru-RU" dirty="0"/>
              <a:t>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206011"/>
            <a:ext cx="2409800" cy="3391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00044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0" y="-30904"/>
            <a:ext cx="9133210" cy="688890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200" b="99200" l="0" r="9819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-99392"/>
            <a:ext cx="4216400" cy="635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456" y="4413415"/>
            <a:ext cx="4896544" cy="2415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3" t="5373" r="6119" b="18034"/>
          <a:stretch/>
        </p:blipFill>
        <p:spPr>
          <a:xfrm>
            <a:off x="4467920" y="620688"/>
            <a:ext cx="4606655" cy="3132518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162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678251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6" y="3930"/>
            <a:ext cx="9129834" cy="685407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36898"/>
            <a:ext cx="4213845" cy="5025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332656"/>
            <a:ext cx="43204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Ознайомитися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даною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літературою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можете на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абонементі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наукової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художньої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літератури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 головному читальному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залі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 у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електронному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каталозі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розміщений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сайті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бібліотеки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ГНПУ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ім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О.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Довженка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291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92" y="-17774"/>
            <a:ext cx="9153092" cy="6875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701" t="9353" r="48508" b="8259"/>
          <a:stretch/>
        </p:blipFill>
        <p:spPr>
          <a:xfrm>
            <a:off x="-2777" y="2196244"/>
            <a:ext cx="2799880" cy="4139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945" b="93329" l="52387" r="950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194"/>
          <a:stretch/>
        </p:blipFill>
        <p:spPr>
          <a:xfrm>
            <a:off x="2195736" y="-603448"/>
            <a:ext cx="3318524" cy="5099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004048" y="764704"/>
            <a:ext cx="396044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Математика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поняттях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означеннях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термінах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2-х ч. Ч. 1 / О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Мантуров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Ю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К. Солнцев,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Ю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И. Соркин,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Н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Г. Федин. - К. :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Радянська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школа, 1986. - 383 с. </a:t>
            </a:r>
          </a:p>
        </p:txBody>
      </p:sp>
    </p:spTree>
    <p:extLst>
      <p:ext uri="{BB962C8B-B14F-4D97-AF65-F5344CB8AC3E}">
        <p14:creationId xmlns:p14="http://schemas.microsoft.com/office/powerpoint/2010/main" val="919152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85" b="98484" l="2774" r="99682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28" t="35224" r="1343" b="26169"/>
          <a:stretch/>
        </p:blipFill>
        <p:spPr>
          <a:xfrm>
            <a:off x="-1116632" y="2276872"/>
            <a:ext cx="4752279" cy="1458769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-274426"/>
            <a:ext cx="6803461" cy="5102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979712" y="3514075"/>
            <a:ext cx="71642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Цей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довідник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є короткою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енциклопедією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 математики.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Книга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складається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 2-х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частин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44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332656"/>
            <a:ext cx="46440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Энциклопедический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словарь юного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математика: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среднего и старшего школьного возраста / сост.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А. П. Савин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- М. : Педагогика, 1985. - 351 с. :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иллюстр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35" t="9751" b="6269"/>
          <a:stretch/>
        </p:blipFill>
        <p:spPr>
          <a:xfrm>
            <a:off x="3491880" y="1394079"/>
            <a:ext cx="6517646" cy="4237977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16200000"/>
            </a:camera>
            <a:lightRig rig="threePt" dir="t"/>
          </a:scene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298" t="2189" r="9830" b="2488"/>
          <a:stretch/>
        </p:blipFill>
        <p:spPr>
          <a:xfrm>
            <a:off x="1061458" y="2643481"/>
            <a:ext cx="2573247" cy="4054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6361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6" y="0"/>
            <a:ext cx="9125154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79512" y="332656"/>
            <a:ext cx="555917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словнику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знайти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відомості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історію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математичної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науки,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напрями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практиці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ознайомитись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основними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математичними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поняттями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00" t="2864" r="3881"/>
          <a:stretch/>
        </p:blipFill>
        <p:spPr>
          <a:xfrm>
            <a:off x="554111" y="2420888"/>
            <a:ext cx="5184576" cy="4175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096" t="1791" r="8766" b="3811"/>
          <a:stretch/>
        </p:blipFill>
        <p:spPr>
          <a:xfrm>
            <a:off x="5596604" y="476672"/>
            <a:ext cx="3518795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91181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76" t="3384" r="5075"/>
          <a:stretch/>
        </p:blipFill>
        <p:spPr>
          <a:xfrm>
            <a:off x="323528" y="167324"/>
            <a:ext cx="4495312" cy="3613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82" t="1592" r="4925"/>
          <a:stretch/>
        </p:blipFill>
        <p:spPr>
          <a:xfrm>
            <a:off x="3851920" y="2630513"/>
            <a:ext cx="5008003" cy="4039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508" y="3780691"/>
            <a:ext cx="2589933" cy="319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92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894" t="12338" r="10096"/>
          <a:stretch/>
        </p:blipFill>
        <p:spPr>
          <a:xfrm>
            <a:off x="6450921" y="183085"/>
            <a:ext cx="2700349" cy="4005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619" t="11343" r="16973" b="8059"/>
          <a:stretch/>
        </p:blipFill>
        <p:spPr>
          <a:xfrm>
            <a:off x="827584" y="3002061"/>
            <a:ext cx="2448272" cy="3855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791" t="5457" r="3285"/>
          <a:stretch/>
        </p:blipFill>
        <p:spPr>
          <a:xfrm>
            <a:off x="323528" y="-12154"/>
            <a:ext cx="3865941" cy="3219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90" t="11243" r="13284" b="30696"/>
          <a:stretch/>
        </p:blipFill>
        <p:spPr>
          <a:xfrm>
            <a:off x="2768203" y="2723576"/>
            <a:ext cx="5032892" cy="2929143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54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0215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187" b="92298" l="8231" r="97408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598" t="15522" r="4179" b="9254"/>
          <a:stretch/>
        </p:blipFill>
        <p:spPr>
          <a:xfrm>
            <a:off x="-1188640" y="1340766"/>
            <a:ext cx="6538450" cy="4328431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6" name="Прямоугольник 5"/>
          <p:cNvSpPr/>
          <p:nvPr/>
        </p:nvSpPr>
        <p:spPr>
          <a:xfrm>
            <a:off x="3923928" y="188640"/>
            <a:ext cx="5220072" cy="2206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endParaRPr lang="ru-RU" dirty="0" smtClean="0"/>
          </a:p>
          <a:p>
            <a:pPr algn="ctr"/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Довідник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елементарної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математики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ред.                       П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Ф.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Фільчакова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- Вид. друге,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переробл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і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доповн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- К. :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Наукова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думка, 1975. - 656 с.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269" t="8001" r="10362" b="4079"/>
          <a:stretch/>
        </p:blipFill>
        <p:spPr>
          <a:xfrm>
            <a:off x="5220052" y="2340627"/>
            <a:ext cx="2627823" cy="4517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80343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463</Words>
  <Application>Microsoft Office PowerPoint</Application>
  <PresentationFormat>Экран (4:3)</PresentationFormat>
  <Paragraphs>33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31</cp:revision>
  <dcterms:created xsi:type="dcterms:W3CDTF">2021-05-18T05:27:32Z</dcterms:created>
  <dcterms:modified xsi:type="dcterms:W3CDTF">2021-05-24T05:24:25Z</dcterms:modified>
</cp:coreProperties>
</file>