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77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58" r:id="rId18"/>
    <p:sldId id="276" r:id="rId19"/>
    <p:sldId id="278" r:id="rId20"/>
    <p:sldId id="279" r:id="rId21"/>
    <p:sldId id="272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63" d="100"/>
          <a:sy n="63" d="100"/>
        </p:scale>
        <p:origin x="-13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microsoft.com/office/2007/relationships/hdphoto" Target="../media/hdphoto14.wdp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7.wdp"/><Relationship Id="rId5" Type="http://schemas.openxmlformats.org/officeDocument/2006/relationships/image" Target="../media/image33.png"/><Relationship Id="rId4" Type="http://schemas.microsoft.com/office/2007/relationships/hdphoto" Target="../media/hdphoto16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5" Type="http://schemas.openxmlformats.org/officeDocument/2006/relationships/image" Target="../media/image36.png"/><Relationship Id="rId4" Type="http://schemas.microsoft.com/office/2007/relationships/hdphoto" Target="../media/hdphoto19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3.wdp"/><Relationship Id="rId5" Type="http://schemas.openxmlformats.org/officeDocument/2006/relationships/image" Target="../media/image39.png"/><Relationship Id="rId4" Type="http://schemas.microsoft.com/office/2007/relationships/hdphoto" Target="../media/hdphoto22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microsoft.com/office/2007/relationships/hdphoto" Target="../media/hdphoto2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7.wdp"/><Relationship Id="rId5" Type="http://schemas.openxmlformats.org/officeDocument/2006/relationships/image" Target="../media/image51.png"/><Relationship Id="rId4" Type="http://schemas.microsoft.com/office/2007/relationships/hdphoto" Target="../media/hdphoto2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9.wdp"/><Relationship Id="rId5" Type="http://schemas.openxmlformats.org/officeDocument/2006/relationships/image" Target="../media/image57.png"/><Relationship Id="rId4" Type="http://schemas.microsoft.com/office/2007/relationships/hdphoto" Target="../media/hdphoto28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0.wdp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9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microsoft.com/office/2007/relationships/hdphoto" Target="../media/hdphoto8.wdp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1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0"/>
            <a:ext cx="684076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 бібліотека Глухівського національного педагогічного університету пропонує переглянути</a:t>
            </a:r>
            <a:b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віртуальну </a:t>
            </a:r>
            <a:r>
              <a:rPr lang="ru-RU" sz="24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виставку</a:t>
            </a:r>
          </a:p>
          <a:p>
            <a:pPr algn="ctr"/>
            <a:r>
              <a:rPr lang="ru-RU" sz="4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«Юрій </a:t>
            </a:r>
            <a:r>
              <a:rPr lang="ru-RU" sz="48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Смолич і його «неспокій</a:t>
            </a:r>
            <a:r>
              <a:rPr lang="ru-RU" sz="4800" b="1" u="sng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»»</a:t>
            </a:r>
            <a:endParaRPr lang="ru-RU" sz="4800" b="1" u="sng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2863512" cy="4634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динокая-Флейта.-Сказка-1.-Волшебная-мелодия.-Панфлейта.-Lonely-Flute.-Magic-mel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3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5283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7463"/>
            <a:ext cx="9169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кореспондентом газети «Известия» по Україні (1946), 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Берліні,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член Комітету за повернення на Батьківщину (1959). Голова правління, а з 1970 року президент Товариства культурних зв'язків з українцями за кордоном «Україна» (1960—1976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2196"/>
            <a:ext cx="7788288" cy="4973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42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7462"/>
            <a:ext cx="50760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Перша збірка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оповідань -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«Кінець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міста за базаром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1924 р.,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далі -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«Неділі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понеділки» (1927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«Мова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мовчання»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(1929),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П'ять оповідань» (1930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«Його біографія» (1934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«Загибель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інтервенції, 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Новели» (1942),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права на смерть» (1943), «Битва» (1943),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Бої за фронтом» (1943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«Мирні люди» (1943),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Сабит Мухтар и Айша помогают фронту» (1944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починається рано» (1950), «Цвіт яблуні» (1951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«Мужська розмова» (1953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9819"/>
            <a:ext cx="4090321" cy="31599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613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16632"/>
            <a:ext cx="5454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Проза Смолича 1920-х років прикметна експериментами й шуканнями в галузі мистецької форми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23" y="1556792"/>
            <a:ext cx="2079077" cy="3378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37072"/>
            <a:ext cx="2240837" cy="30556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321" y="2159859"/>
            <a:ext cx="2160240" cy="34345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076" y="620688"/>
            <a:ext cx="1998924" cy="30783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7005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52565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одним з основоположників фантастичної прози в українській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літературі: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«Останній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Ейджевуд» (1926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Півтори людини» (1927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«Господарство доктора Гальванеску» (1929),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«Прекрасні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катастрофи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«Четверта причина» (1932),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 одна прекрасна катастрофа» (1932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було потім» (1934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4" descr="slovar06: Дополнение к «Последнему Эйджевуду» Юрия Смолича + информация для  библиограф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slovar06: Дополнение к «Последнему Эйджевуду» Юрия Смолича + информация для  библиограф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29" t="4076" r="30272" b="3470"/>
          <a:stretch/>
        </p:blipFill>
        <p:spPr bwMode="auto">
          <a:xfrm>
            <a:off x="3017253" y="4341311"/>
            <a:ext cx="1612998" cy="24420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42"/>
            <a:ext cx="2736304" cy="41119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 descr="C:\Documents and Settings\admin\Рабочий стол\pe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2" y="3212976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434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3813" y="116632"/>
            <a:ext cx="87002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найкращих творів Смолича другої половини 30-х років належить автобіографічна трилогія «Наші тайни» (1936), «Дитинство» (1937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«Вісімнадцятилітні» (1938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7"/>
            <a:ext cx="2520280" cy="32750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63" t="6653" r="3448" b="3587"/>
          <a:stretch/>
        </p:blipFill>
        <p:spPr bwMode="auto">
          <a:xfrm>
            <a:off x="3316285" y="1556792"/>
            <a:ext cx="2484121" cy="33856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244" t="7321" r="8684" b="15809"/>
          <a:stretch/>
        </p:blipFill>
        <p:spPr bwMode="auto">
          <a:xfrm>
            <a:off x="6526832" y="1316961"/>
            <a:ext cx="2414424" cy="33680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6436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1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Подіям Другої світової війни присвячено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романи: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«Вони не пройшли» (1946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 разом були в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бою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Подіям громадянської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війни в Україні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«Світанок над морем» (1956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хатам, війна палацам» (1958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Реве та стогне Дніпр широкий» (1960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75425"/>
            <a:ext cx="2227664" cy="705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7169"/>
            <a:ext cx="2232248" cy="700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682" y="692696"/>
            <a:ext cx="2584806" cy="36857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72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 найвище літературне досягнення — мемуарна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трилогія: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«Розповідь про неспокій» (1968),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Розповідь про неспокій триває» (1969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«Розповіді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неспокій немає кінця» (1970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8972"/>
            <a:ext cx="2248965" cy="34504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434" t="7416" r="20680" b="7146"/>
          <a:stretch/>
        </p:blipFill>
        <p:spPr bwMode="auto">
          <a:xfrm>
            <a:off x="6732240" y="1414810"/>
            <a:ext cx="2232248" cy="34748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874173"/>
            <a:ext cx="2265483" cy="33933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644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16633"/>
            <a:ext cx="3203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1970-х роках ця праця була справжнім національним бестселером, адже в ній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висвітлено український літературний процес 1920-30-х років і «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читач міг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відкривати для себе Максима Рильського, Олександра Довженка, Юрія Яновського, Остапа Вишню, Ярослава Галана – не безлико-хрестоматійних, а живих, «справжніх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»…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52936"/>
            <a:ext cx="2019300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4165214" cy="267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096" y="-1746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075" y="4149080"/>
            <a:ext cx="2137395" cy="239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82" b="16410"/>
          <a:stretch/>
        </p:blipFill>
        <p:spPr bwMode="auto">
          <a:xfrm>
            <a:off x="5424035" y="2032873"/>
            <a:ext cx="2161052" cy="265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504" y="4347070"/>
            <a:ext cx="2365694" cy="248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2013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15" y="14455"/>
            <a:ext cx="9335830" cy="688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останні роки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Юрій Смолич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 хворів, злі язики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називали його «Людина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Феофанії</a:t>
            </a:r>
            <a:r>
              <a:rPr lang="ru-RU" sz="24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(лікарня у Києві)</a:t>
            </a:r>
            <a:endParaRPr lang="ru-RU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915" y="1706427"/>
            <a:ext cx="3600400" cy="5188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динокая-Флейта.-Сказка-1.-Волшебная-мелодия.-Панфлейта.-Lonely-Flute.-Magic-mel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02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3396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3813" y="0"/>
            <a:ext cx="301163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Гончар писав: "Бував Смолич усяким, та все ж була в ньому інтелігентність, культура. І ще було щось дитинне, беззахисне. Його щастя, що зустрів у житті Олену — пройшли рука в руку 30 літ — як співаючи". І ще згадав: у Смолича на дачі, у душовій, солов"ї вимостили гніздо в мильниці, і Юрія Корнійовича це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тішило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800" y="116632"/>
            <a:ext cx="5894628" cy="441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800" y="4263807"/>
            <a:ext cx="1992248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23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7"/>
          <a:stretch/>
        </p:blipFill>
        <p:spPr bwMode="auto">
          <a:xfrm>
            <a:off x="-48082" y="16025"/>
            <a:ext cx="9192082" cy="688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1920" y="116632"/>
            <a:ext cx="5292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Юрій Корнійович Смолич народився 7 липня 1900 року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родині вчителя Уманської чоловічої гімназії Корнелія Івановича Смолича.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Маленьким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хлопчиком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із батьками бував 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Софіївці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2424956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Стародубі, Білій Церкві, Глухові, Кам'янці-Подільському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7" r="16264"/>
          <a:stretch/>
        </p:blipFill>
        <p:spPr bwMode="auto">
          <a:xfrm>
            <a:off x="611560" y="138451"/>
            <a:ext cx="3024336" cy="651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Documents and Settings\admin\Рабочий стол\картинки\картинки\124711578__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94451"/>
            <a:ext cx="2844316" cy="227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admin\Рабочий стол\Україна\125440705_111620078_25871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1714477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558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1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Третій інфаркт застав його на дачі, самотнім. Дружина лежала в лікарні. Смолич серед ночі зателефонував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сусідові, який викликав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"швидку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380586"/>
            <a:ext cx="7993442" cy="5463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448" y="2383160"/>
            <a:ext cx="2160240" cy="31082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Documents and Settings\admin\Рабочий стол\картинки\0fcf85d163a83631c0a75e92bc9ef4b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2081469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29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8"/>
            <a:ext cx="91995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83559" y="16769"/>
            <a:ext cx="40160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серпня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1976 року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Юрій Смолич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помер.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охований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Байковому кладовищі у Києві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9"/>
            <a:ext cx="5183560" cy="6835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Documents and Settings\admin\Рабочий стол\картинки\картинки\ea6585534be56615edef72b4893b1ec2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112" b="96805" l="2119" r="995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423" y="787103"/>
            <a:ext cx="4770577" cy="632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84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17463"/>
            <a:ext cx="91995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Documents and Settings\admin\Рабочий стол\картинки\fef8d75f99ad150def6cde0d45303f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048" y="33977"/>
            <a:ext cx="4871978" cy="6660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6988" y="22488"/>
            <a:ext cx="43275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Використані  інтернет ресурси: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5064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resource.history.org.ua/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2"/>
            <a:ext cx="51203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proslovo.com</a:t>
            </a:r>
            <a:r>
              <a:rPr 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20888"/>
            <a:ext cx="4614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gazeta.ua/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068960"/>
            <a:ext cx="4898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uk.wikipedia.org</a:t>
            </a:r>
            <a:r>
              <a:rPr 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3" y="3645024"/>
            <a:ext cx="5064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museum.lib.kherson.ua</a:t>
            </a:r>
            <a:r>
              <a:rPr lang="en-US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3" y="4199022"/>
            <a:ext cx="35283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amnesia.in.ua/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1" name="Picture 5" descr="C:\Documents and Settings\admin\Рабочий стол\1506643795_292-knigi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32" y="4660686"/>
            <a:ext cx="3913265" cy="221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961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919956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260648"/>
            <a:ext cx="5112567" cy="2123658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pPr algn="ctr"/>
            <a:r>
              <a:rPr lang="ru-RU" sz="66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  <p:pic>
        <p:nvPicPr>
          <p:cNvPr id="5123" name="Picture 3" descr="C:\Documents and Settings\admin\Рабочий стол\1506643685_290-kniga-i-pero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5" y="2708920"/>
            <a:ext cx="4599410" cy="334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Рабочий стол\картинки\4fa86dfe6fcbc7a73e28263cf12f50f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46" b="94083" l="2837" r="952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0647"/>
            <a:ext cx="4020012" cy="602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70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5875"/>
            <a:ext cx="91932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44824"/>
            <a:ext cx="43932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1913—1917) - 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Жмеринській чоловічій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гімназії: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виступав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першими літературними спробами, редагував рукописний журнал «Штрихи», брав участь у художньому самодіяльному драматичному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гуртку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(1918) - 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Київському комерційному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інституті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45704"/>
            <a:ext cx="40684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1911—1913) - 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Кам'янець-Подільській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гімназії,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0"/>
            <a:ext cx="655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авчання </a:t>
            </a:r>
            <a:endParaRPr lang="ru-RU" sz="36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45704"/>
            <a:ext cx="3019425" cy="4267200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04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війни 1918-1921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рр.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працював санітаром і лікпомом у Червоному Хресті, актором у червоноармійському театрі-студії</a:t>
            </a:r>
          </a:p>
          <a:p>
            <a:pPr algn="ctr"/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75" r="2160"/>
          <a:stretch/>
        </p:blipFill>
        <p:spPr bwMode="auto">
          <a:xfrm>
            <a:off x="-14496" y="1758299"/>
            <a:ext cx="6640874" cy="4145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747" y="404664"/>
            <a:ext cx="25241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421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116632"/>
            <a:ext cx="4355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«Весь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цвіт письменників і поетів УРСР у роки громадянської війни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бився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 більшовиків. Петлюрівськими офіцерами були Петро Панч та Андрій Головко, лихими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юнаками-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 Сосюра і Борис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Антоненко-Давидович, держчиновниками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УНР - Павло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Губенко,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Павло Тичина, Юрій Смолич ... Частина з них на початку 1920 року опинилися в лавах боротьбистів і разом з ними перейшли до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більшовиків»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753" y="169208"/>
            <a:ext cx="45005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42939" r="5891"/>
          <a:stretch/>
        </p:blipFill>
        <p:spPr bwMode="auto">
          <a:xfrm>
            <a:off x="4994448" y="1361313"/>
            <a:ext cx="3672408" cy="512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096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тарший брат — денікінець-емігрант. А сам Смолич служив у Петлюри — спершу артилеристом, потім писарем у штабі отамана Сінклера. З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нався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Миколою Хвильовим і належав до ВАПЛІТЕ — Вільної академії пролетарської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літератури»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52" y="1722232"/>
            <a:ext cx="6212145" cy="4428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558" y="2118409"/>
            <a:ext cx="1915005" cy="3051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044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1923 року жив у Харкові, працював інспектором театрів у Головполітпросвіті Наркомосу УСРР (1924—1928), театральним критиком у журналі «Нове мистецтво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400" b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134549"/>
            <a:ext cx="9144000" cy="5756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528" y="791368"/>
            <a:ext cx="1733550" cy="26384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928" y="1597923"/>
            <a:ext cx="1752600" cy="2609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538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83860"/>
            <a:ext cx="9394277" cy="702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676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Протягом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1929—1934 - позаштатний театральний рецензент 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газеті «Вісти ВУЦВК», потім «Комуніст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Редагував журнали «Сільський театр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«УЖ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«Червоний шлях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«Літературний журнал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«Україна»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1938992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продовж 1938-1944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рр. — голова Харківської обласної організації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СПРУ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0369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7463"/>
            <a:ext cx="9193213" cy="689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792" y="980728"/>
            <a:ext cx="4596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різні часи тут мешкали близько 130 літераторів, а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також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відомі діячі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мистецтв.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2886622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1956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оку -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будинку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вул. Заньковецької,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фасаді якого йому встановлено пам'ятну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дошку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t="6082" r="4655" b="6632"/>
          <a:stretch/>
        </p:blipFill>
        <p:spPr bwMode="auto">
          <a:xfrm>
            <a:off x="107504" y="-1871"/>
            <a:ext cx="4713664" cy="6771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056" y="4419166"/>
            <a:ext cx="1684784" cy="2310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792" y="116633"/>
            <a:ext cx="4596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травня 1944 року жив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Києві,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829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будинку </a:t>
            </a:r>
            <a:r>
              <a:rPr lang="ru-RU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письменників </a:t>
            </a:r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Роліт.</a:t>
            </a:r>
            <a:endParaRPr lang="ru-RU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01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>
        <p14:gallery dir="l"/>
      </p:transition>
    </mc:Choice>
    <mc:Fallback>
      <p:transition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896</Words>
  <Application>Microsoft Office PowerPoint</Application>
  <PresentationFormat>Экран (4:3)</PresentationFormat>
  <Paragraphs>69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49</cp:revision>
  <dcterms:modified xsi:type="dcterms:W3CDTF">2020-07-03T07:51:08Z</dcterms:modified>
</cp:coreProperties>
</file>